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4" r:id="rId3"/>
    <p:sldId id="257" r:id="rId4"/>
    <p:sldId id="258" r:id="rId5"/>
    <p:sldId id="259" r:id="rId6"/>
    <p:sldId id="263" r:id="rId7"/>
    <p:sldId id="271" r:id="rId8"/>
    <p:sldId id="262" r:id="rId9"/>
    <p:sldId id="278" r:id="rId10"/>
    <p:sldId id="280" r:id="rId11"/>
    <p:sldId id="281" r:id="rId12"/>
    <p:sldId id="282" r:id="rId13"/>
    <p:sldId id="285" r:id="rId14"/>
    <p:sldId id="286" r:id="rId15"/>
    <p:sldId id="287" r:id="rId16"/>
    <p:sldId id="292" r:id="rId17"/>
    <p:sldId id="288" r:id="rId18"/>
    <p:sldId id="293" r:id="rId19"/>
    <p:sldId id="289" r:id="rId20"/>
    <p:sldId id="290" r:id="rId21"/>
    <p:sldId id="294" r:id="rId22"/>
    <p:sldId id="295" r:id="rId23"/>
    <p:sldId id="297" r:id="rId24"/>
    <p:sldId id="296" r:id="rId25"/>
    <p:sldId id="298" r:id="rId26"/>
    <p:sldId id="299" r:id="rId27"/>
    <p:sldId id="355" r:id="rId28"/>
    <p:sldId id="306" r:id="rId29"/>
    <p:sldId id="307" r:id="rId30"/>
    <p:sldId id="308" r:id="rId31"/>
    <p:sldId id="353" r:id="rId32"/>
    <p:sldId id="352" r:id="rId33"/>
    <p:sldId id="279" r:id="rId34"/>
    <p:sldId id="309" r:id="rId35"/>
    <p:sldId id="310" r:id="rId36"/>
    <p:sldId id="311" r:id="rId37"/>
    <p:sldId id="283" r:id="rId38"/>
    <p:sldId id="284" r:id="rId39"/>
    <p:sldId id="312" r:id="rId40"/>
    <p:sldId id="313" r:id="rId41"/>
    <p:sldId id="351" r:id="rId42"/>
    <p:sldId id="314" r:id="rId43"/>
    <p:sldId id="315" r:id="rId44"/>
    <p:sldId id="316" r:id="rId45"/>
    <p:sldId id="317" r:id="rId46"/>
    <p:sldId id="318" r:id="rId47"/>
    <p:sldId id="332" r:id="rId48"/>
    <p:sldId id="319" r:id="rId49"/>
    <p:sldId id="264" r:id="rId50"/>
    <p:sldId id="304" r:id="rId51"/>
    <p:sldId id="300" r:id="rId52"/>
    <p:sldId id="266" r:id="rId53"/>
    <p:sldId id="301" r:id="rId54"/>
    <p:sldId id="302" r:id="rId55"/>
    <p:sldId id="303" r:id="rId56"/>
    <p:sldId id="270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28" r:id="rId71"/>
    <p:sldId id="347" r:id="rId72"/>
    <p:sldId id="348" r:id="rId73"/>
    <p:sldId id="349" r:id="rId74"/>
    <p:sldId id="350" r:id="rId75"/>
    <p:sldId id="305" r:id="rId76"/>
    <p:sldId id="320" r:id="rId77"/>
    <p:sldId id="325" r:id="rId78"/>
    <p:sldId id="326" r:id="rId79"/>
    <p:sldId id="327" r:id="rId80"/>
    <p:sldId id="333" r:id="rId81"/>
    <p:sldId id="329" r:id="rId82"/>
    <p:sldId id="330" r:id="rId83"/>
    <p:sldId id="331" r:id="rId84"/>
    <p:sldId id="356" r:id="rId85"/>
    <p:sldId id="277" r:id="rId8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N NE" initials="HN" lastIdx="1" clrIdx="0">
    <p:extLst>
      <p:ext uri="{19B8F6BF-5375-455C-9EA6-DF929625EA0E}">
        <p15:presenceInfo xmlns:p15="http://schemas.microsoft.com/office/powerpoint/2012/main" userId="cf9b59d5107efe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7BB"/>
    <a:srgbClr val="000000"/>
    <a:srgbClr val="F4B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9BF0-F5BB-4958-A03A-1F47A19AD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ECEC-0C1C-478F-8E0B-FEB5216DE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4F3FC-086A-4C39-9ABE-2DB634FE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84CB0-406E-484C-9089-60AAE135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8900E-396A-439C-8C2D-1B552FBA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727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99F3-AC08-41B7-A558-F7DFF4BF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0C130-8C68-4AF4-9F3D-482C80765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48FA4-5FB5-43EA-8EFB-6F26D821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0D3DE-F43F-4529-A93F-EAA34DAD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222D-3057-4AA5-8297-1DF10263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630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4570A-8B8E-4CE0-A407-DB941142B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9A8C6-1980-4502-9DA2-8E6DED4B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CDCD-9689-4F47-AA0B-129903D1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585EC-7A04-4391-B470-7996FD5C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6975-171D-4B94-A557-03116CE7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340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3A12-E876-491C-B50F-5AC4EC29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4307-0724-4A90-8714-FA24F4438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95D29-7545-446F-BD10-3483E8CF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60434-67D6-4D56-A612-1FE95ADB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72EF-45DF-4451-BA8D-69979AF2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08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7406-F26E-421A-B47B-7E6EC5B4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296C-3E83-48C8-9F91-BCB7600D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8DC32-2582-44E0-80C3-30E2E291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D445-7711-467E-B0EB-156BADC3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FCA26-54A8-492B-BD4A-672BB910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924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8246-8E5E-45E6-B607-3D49CE7D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4005-0058-40BC-84B9-CE94CAC49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4B256-6180-48B4-BB9B-81281076D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26DE9-DFF5-4C42-B9DE-17CC113DF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E0F4B-CF57-4BEB-A476-14A2070D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F8231-56A4-4085-8EF0-5022DA7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692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FE10-105F-40E8-AA4A-EE6B0B86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7F279-5FF0-4371-B1FF-FA8A0569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7D6CA-838B-4D8B-A35C-45F4D48F9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F873B-6A75-4D0F-9365-0F64459A4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182D7-D6AD-4FD2-A997-012BA5110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15708-E0DD-4BB9-BEC6-468721A3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DF7FB-3D35-4C5E-A552-BF3B28C5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762BF-7537-4BBA-9525-868E0FAB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481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C732-6B9D-4EEF-99F8-96A0C663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9BF4C-8FB2-4243-BC3F-B77DF10C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E0DB7-2395-4EB0-BC01-D8FED38A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C5789-1D12-4582-B2E5-FEA09EB6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964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9B662-BED7-44C7-86DB-F1A97D75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55B74-D4E7-461F-BD20-40936922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0798-424C-4779-9997-0B9D26C6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254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08-3877-48C1-82DC-D0556985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BA8D-A2D2-4190-97B0-D046D9071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E5305-64E3-41D5-AB3B-C42683632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25A25-7DC7-4E25-8C8B-7C7C6539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66E3A-48C8-4B83-A27D-7EB685B3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D3ADC-5F81-422F-9CF8-F5A9F214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947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AB00-91F3-469E-B267-694DFAF0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6F750-8EE5-438F-8544-F8B2CAD95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F1EC2-AC41-4FD8-8F47-F84669F6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85CAB-087E-479B-9A35-6A0308BE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DC687-D74D-4538-B86B-4AB3D38F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CA9D5-1AEF-4F56-994B-B9406494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299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3AD78-1F07-4B42-8555-5E1F5B77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832D0-F58F-4EF5-9172-0F262955A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F3E0-E7E7-42DC-BF63-52B28CB7F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8F0FB-AB35-48CC-B04E-3FC61F0C4838}" type="datetimeFigureOut">
              <a:rPr lang="vi-VN" smtClean="0"/>
              <a:t>15/07/2022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1E0D-7431-4035-870F-BFA73348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B3ABE-6DEB-4AEF-98CA-462B73EF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99DAA-6FC6-4FC7-83E7-BDFD3F1ABE7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5308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9A3B1E5-031A-4959-81B2-A33C3BAC4B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6F423-1D01-4E19-BD01-88E2E359579F}"/>
              </a:ext>
            </a:extLst>
          </p:cNvPr>
          <p:cNvSpPr txBox="1"/>
          <p:nvPr/>
        </p:nvSpPr>
        <p:spPr>
          <a:xfrm>
            <a:off x="100584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4C7E8-3A88-45CC-AD9E-9D8E551BC354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F6F10-AFE5-4862-B470-9783A5D65617}"/>
              </a:ext>
            </a:extLst>
          </p:cNvPr>
          <p:cNvSpPr txBox="1"/>
          <p:nvPr/>
        </p:nvSpPr>
        <p:spPr>
          <a:xfrm>
            <a:off x="11600688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0F82F2-C90B-41B3-98FE-AA873596EA3B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3040FD-657E-4D64-8393-0150E7898E27}"/>
              </a:ext>
            </a:extLst>
          </p:cNvPr>
          <p:cNvSpPr txBox="1"/>
          <p:nvPr/>
        </p:nvSpPr>
        <p:spPr>
          <a:xfrm>
            <a:off x="4797552" y="100624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TÊN NHÓM</a:t>
            </a:r>
            <a:endParaRPr lang="vi-VN" sz="2800" b="1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1B17EC-5E22-4BE4-A99D-3A21112135E5}"/>
              </a:ext>
            </a:extLst>
          </p:cNvPr>
          <p:cNvGrpSpPr/>
          <p:nvPr/>
        </p:nvGrpSpPr>
        <p:grpSpPr>
          <a:xfrm>
            <a:off x="5204600" y="2353824"/>
            <a:ext cx="1782798" cy="2244072"/>
            <a:chOff x="5272758" y="2400300"/>
            <a:chExt cx="1646483" cy="20574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A22E1BC-AD3A-41E4-A885-AC4AA6016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58" y="2400300"/>
              <a:ext cx="1646483" cy="2057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45E5A68-A95A-4FF1-9A86-3CBA2C7D1904}"/>
                </a:ext>
              </a:extLst>
            </p:cNvPr>
            <p:cNvSpPr txBox="1"/>
            <p:nvPr/>
          </p:nvSpPr>
          <p:spPr>
            <a:xfrm>
              <a:off x="5494018" y="2787360"/>
              <a:ext cx="1342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Arial Black" panose="020B0A04020102020204" pitchFamily="34" charset="0"/>
                </a:rPr>
                <a:t>GROUP 1</a:t>
              </a:r>
              <a:endParaRPr lang="vi-V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807867-A706-4EA5-BF1A-5130C0E8B468}"/>
                </a:ext>
              </a:extLst>
            </p:cNvPr>
            <p:cNvSpPr txBox="1"/>
            <p:nvPr/>
          </p:nvSpPr>
          <p:spPr>
            <a:xfrm>
              <a:off x="5494017" y="3057834"/>
              <a:ext cx="1342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1</a:t>
              </a:r>
              <a:endParaRPr lang="vi-VN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3CDEB9-A3CF-4DBB-920F-9301DF6F93CF}"/>
                </a:ext>
              </a:extLst>
            </p:cNvPr>
            <p:cNvSpPr txBox="1"/>
            <p:nvPr/>
          </p:nvSpPr>
          <p:spPr>
            <a:xfrm>
              <a:off x="5494016" y="3328308"/>
              <a:ext cx="1342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1</a:t>
              </a:r>
              <a:endParaRPr lang="vi-VN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89B948-D652-4B0F-832D-BCB859E8358A}"/>
              </a:ext>
            </a:extLst>
          </p:cNvPr>
          <p:cNvGrpSpPr/>
          <p:nvPr/>
        </p:nvGrpSpPr>
        <p:grpSpPr>
          <a:xfrm>
            <a:off x="0" y="-49583"/>
            <a:ext cx="12192000" cy="3567647"/>
            <a:chOff x="0" y="0"/>
            <a:chExt cx="12192000" cy="34930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CF21D7-7812-4502-A029-CE7C6EDFD41F}"/>
                </a:ext>
              </a:extLst>
            </p:cNvPr>
            <p:cNvSpPr/>
            <p:nvPr/>
          </p:nvSpPr>
          <p:spPr>
            <a:xfrm>
              <a:off x="0" y="0"/>
              <a:ext cx="12192000" cy="3493008"/>
            </a:xfrm>
            <a:prstGeom prst="rect">
              <a:avLst/>
            </a:prstGeom>
            <a:ln w="12700" cap="rnd">
              <a:solidFill>
                <a:srgbClr val="F4A7BB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7FD3B3-E03F-4931-A74F-D04C7A9BABDE}"/>
                </a:ext>
              </a:extLst>
            </p:cNvPr>
            <p:cNvSpPr txBox="1"/>
            <p:nvPr/>
          </p:nvSpPr>
          <p:spPr>
            <a:xfrm>
              <a:off x="100584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7DA4E-D306-49D3-A2B1-852B4E4B2883}"/>
                </a:ext>
              </a:extLst>
            </p:cNvPr>
            <p:cNvSpPr txBox="1"/>
            <p:nvPr/>
          </p:nvSpPr>
          <p:spPr>
            <a:xfrm>
              <a:off x="11600688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7C893C9-EC97-43EE-B2A4-E44122E9D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7724" y="2992920"/>
              <a:ext cx="0" cy="497372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33718A-AD48-4C4E-A55C-879F41F1F0A4}"/>
                </a:ext>
              </a:extLst>
            </p:cNvPr>
            <p:cNvSpPr txBox="1"/>
            <p:nvPr/>
          </p:nvSpPr>
          <p:spPr>
            <a:xfrm>
              <a:off x="3588546" y="1323911"/>
              <a:ext cx="5014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rgbClr val="F4A7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 4 </a:t>
              </a:r>
              <a:endParaRPr lang="vi-VN" sz="7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EBE25D-C20C-4019-934F-495E0B19C153}"/>
                </a:ext>
              </a:extLst>
            </p:cNvPr>
            <p:cNvSpPr txBox="1"/>
            <p:nvPr/>
          </p:nvSpPr>
          <p:spPr>
            <a:xfrm rot="2598590">
              <a:off x="5894831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B7471B-AFD8-47F3-A012-DE57F275AA82}"/>
              </a:ext>
            </a:extLst>
          </p:cNvPr>
          <p:cNvGrpSpPr/>
          <p:nvPr/>
        </p:nvGrpSpPr>
        <p:grpSpPr>
          <a:xfrm>
            <a:off x="0" y="3470688"/>
            <a:ext cx="12192000" cy="3436895"/>
            <a:chOff x="0" y="3493008"/>
            <a:chExt cx="12192000" cy="336499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EF076C-217A-43E5-8404-9268D7008267}"/>
                </a:ext>
              </a:extLst>
            </p:cNvPr>
            <p:cNvSpPr/>
            <p:nvPr/>
          </p:nvSpPr>
          <p:spPr>
            <a:xfrm>
              <a:off x="0" y="3493008"/>
              <a:ext cx="12192000" cy="3364992"/>
            </a:xfrm>
            <a:prstGeom prst="rect">
              <a:avLst/>
            </a:prstGeom>
            <a:ln w="12700">
              <a:solidFill>
                <a:srgbClr val="F4A7BB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DAC592-B281-4BA2-8320-7B846E45763B}"/>
                </a:ext>
              </a:extLst>
            </p:cNvPr>
            <p:cNvSpPr txBox="1"/>
            <p:nvPr/>
          </p:nvSpPr>
          <p:spPr>
            <a:xfrm>
              <a:off x="100584" y="6059424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5F4BD6-AA3E-4DE1-8B55-DA60BF96E148}"/>
                </a:ext>
              </a:extLst>
            </p:cNvPr>
            <p:cNvSpPr txBox="1"/>
            <p:nvPr/>
          </p:nvSpPr>
          <p:spPr>
            <a:xfrm>
              <a:off x="11570208" y="6059424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651E74D-7C83-4242-9A90-0922AF826E1A}"/>
                </a:ext>
              </a:extLst>
            </p:cNvPr>
            <p:cNvCxnSpPr/>
            <p:nvPr/>
          </p:nvCxnSpPr>
          <p:spPr>
            <a:xfrm>
              <a:off x="6096000" y="3493008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13B111-4AE0-4E73-A264-937B7D4A8926}"/>
                </a:ext>
              </a:extLst>
            </p:cNvPr>
            <p:cNvSpPr txBox="1"/>
            <p:nvPr/>
          </p:nvSpPr>
          <p:spPr>
            <a:xfrm rot="2598590">
              <a:off x="5894832" y="6059423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5B59CA-2C68-4104-995A-6314E0648830}"/>
                </a:ext>
              </a:extLst>
            </p:cNvPr>
            <p:cNvSpPr txBox="1"/>
            <p:nvPr/>
          </p:nvSpPr>
          <p:spPr>
            <a:xfrm>
              <a:off x="2687217" y="4054572"/>
              <a:ext cx="6894835" cy="57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rgbClr val="F4A7BB"/>
                  </a:solidFill>
                </a:rPr>
                <a:t>KIỂM THỬ TRANG WEB BÁN GIÀY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DC1FDC-4B23-4D80-B56D-9ECE09570190}"/>
                </a:ext>
              </a:extLst>
            </p:cNvPr>
            <p:cNvSpPr txBox="1"/>
            <p:nvPr/>
          </p:nvSpPr>
          <p:spPr>
            <a:xfrm>
              <a:off x="2648581" y="4814758"/>
              <a:ext cx="6894835" cy="57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n>
                    <a:solidFill>
                      <a:srgbClr val="F4A7BB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</a:rPr>
                <a:t>https://www.giay2hand.com/</a:t>
              </a:r>
              <a:endParaRPr lang="vi-VN" sz="3200" dirty="0">
                <a:ln>
                  <a:solidFill>
                    <a:srgbClr val="F4A7BB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7EB4FA-BC45-4FE0-8D25-D70654760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3045" y="4659534"/>
              <a:ext cx="762000" cy="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460339-4F27-436F-A4BE-CCC1431B3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782" y="4659534"/>
              <a:ext cx="734203" cy="618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552AF01-1448-4E77-873F-04525DDDE859}"/>
                </a:ext>
              </a:extLst>
            </p:cNvPr>
            <p:cNvCxnSpPr/>
            <p:nvPr/>
          </p:nvCxnSpPr>
          <p:spPr>
            <a:xfrm>
              <a:off x="10493634" y="4484648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62DEBCD-2236-405F-85EB-49223ACBC18A}"/>
                </a:ext>
              </a:extLst>
            </p:cNvPr>
            <p:cNvCxnSpPr/>
            <p:nvPr/>
          </p:nvCxnSpPr>
          <p:spPr>
            <a:xfrm>
              <a:off x="1444884" y="4453794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45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41891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EA300F-FF02-79F6-5076-56F1A0EEE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8"/>
          <a:stretch/>
        </p:blipFill>
        <p:spPr>
          <a:xfrm>
            <a:off x="741767" y="1496119"/>
            <a:ext cx="10837772" cy="39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41891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D64067-8502-8920-FD56-9932FDD2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13" y="1252649"/>
            <a:ext cx="10372142" cy="44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7605EA-2F28-DFEA-29F0-F95C8BBD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4" y="1140493"/>
            <a:ext cx="8666486" cy="47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55FD49-7FFA-1C1D-F8C7-E8395CF0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309687"/>
            <a:ext cx="11420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522B63-6EAB-27A2-528E-8C4D7EA9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1183737"/>
            <a:ext cx="10266297" cy="4621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B4C2A-A533-87AC-B64F-02A7436A133C}"/>
              </a:ext>
            </a:extLst>
          </p:cNvPr>
          <p:cNvSpPr txBox="1"/>
          <p:nvPr/>
        </p:nvSpPr>
        <p:spPr>
          <a:xfrm flipH="1">
            <a:off x="158620" y="3171561"/>
            <a:ext cx="7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bugs</a:t>
            </a:r>
          </a:p>
        </p:txBody>
      </p:sp>
    </p:spTree>
    <p:extLst>
      <p:ext uri="{BB962C8B-B14F-4D97-AF65-F5344CB8AC3E}">
        <p14:creationId xmlns:p14="http://schemas.microsoft.com/office/powerpoint/2010/main" val="16721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856FA3-6042-11AE-E399-504B4DFD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1" y="1721086"/>
            <a:ext cx="11622833" cy="3529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24F0DA-479D-285A-3ED0-9522CBD09414}"/>
              </a:ext>
            </a:extLst>
          </p:cNvPr>
          <p:cNvSpPr txBox="1"/>
          <p:nvPr/>
        </p:nvSpPr>
        <p:spPr>
          <a:xfrm>
            <a:off x="1511170" y="1260235"/>
            <a:ext cx="10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bug</a:t>
            </a:r>
          </a:p>
        </p:txBody>
      </p:sp>
    </p:spTree>
    <p:extLst>
      <p:ext uri="{BB962C8B-B14F-4D97-AF65-F5344CB8AC3E}">
        <p14:creationId xmlns:p14="http://schemas.microsoft.com/office/powerpoint/2010/main" val="195760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D252030-9A0B-ED6F-D8DF-AEACC39E8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97" y="1603135"/>
            <a:ext cx="10034828" cy="38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87AFA1B-3D24-FA04-3E8C-8D2EFF3A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7" y="1370993"/>
            <a:ext cx="10908896" cy="43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8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EF6249-AF92-3067-0F1D-72401722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689538"/>
            <a:ext cx="11762792" cy="3568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78DB3-78F3-D2E8-4502-CCAC0053C911}"/>
              </a:ext>
            </a:extLst>
          </p:cNvPr>
          <p:cNvSpPr txBox="1"/>
          <p:nvPr/>
        </p:nvSpPr>
        <p:spPr>
          <a:xfrm flipH="1">
            <a:off x="2038350" y="1215509"/>
            <a:ext cx="150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bugs</a:t>
            </a:r>
          </a:p>
        </p:txBody>
      </p:sp>
    </p:spTree>
    <p:extLst>
      <p:ext uri="{BB962C8B-B14F-4D97-AF65-F5344CB8AC3E}">
        <p14:creationId xmlns:p14="http://schemas.microsoft.com/office/powerpoint/2010/main" val="2221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7657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EA25FC-1F19-C407-E883-B3CA941E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6" y="1924766"/>
            <a:ext cx="11230947" cy="2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9A3B1E5-031A-4959-81B2-A33C3BAC4B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6F423-1D01-4E19-BD01-88E2E359579F}"/>
              </a:ext>
            </a:extLst>
          </p:cNvPr>
          <p:cNvSpPr txBox="1"/>
          <p:nvPr/>
        </p:nvSpPr>
        <p:spPr>
          <a:xfrm>
            <a:off x="100584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4C7E8-3A88-45CC-AD9E-9D8E551BC354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F6F10-AFE5-4862-B470-9783A5D65617}"/>
              </a:ext>
            </a:extLst>
          </p:cNvPr>
          <p:cNvSpPr txBox="1"/>
          <p:nvPr/>
        </p:nvSpPr>
        <p:spPr>
          <a:xfrm>
            <a:off x="11600688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0F82F2-C90B-41B3-98FE-AA873596EA3B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3040FD-657E-4D64-8393-0150E7898E27}"/>
              </a:ext>
            </a:extLst>
          </p:cNvPr>
          <p:cNvSpPr txBox="1"/>
          <p:nvPr/>
        </p:nvSpPr>
        <p:spPr>
          <a:xfrm>
            <a:off x="4797552" y="100624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TÊN NHÓM</a:t>
            </a:r>
            <a:endParaRPr lang="vi-VN" sz="2800" b="1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89B948-D652-4B0F-832D-BCB859E8358A}"/>
              </a:ext>
            </a:extLst>
          </p:cNvPr>
          <p:cNvGrpSpPr/>
          <p:nvPr/>
        </p:nvGrpSpPr>
        <p:grpSpPr>
          <a:xfrm>
            <a:off x="-2" y="-107584"/>
            <a:ext cx="12192000" cy="3567647"/>
            <a:chOff x="0" y="0"/>
            <a:chExt cx="12192000" cy="3493008"/>
          </a:xfrm>
          <a:blipFill dpi="0" rotWithShape="1">
            <a:blip r:embed="rId2"/>
            <a:srcRect/>
            <a:stretch>
              <a:fillRect t="-21000" b="-41000"/>
            </a:stretch>
          </a:blip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CF21D7-7812-4502-A029-CE7C6EDFD41F}"/>
                </a:ext>
              </a:extLst>
            </p:cNvPr>
            <p:cNvSpPr/>
            <p:nvPr/>
          </p:nvSpPr>
          <p:spPr>
            <a:xfrm>
              <a:off x="0" y="0"/>
              <a:ext cx="12192000" cy="3493008"/>
            </a:xfrm>
            <a:prstGeom prst="rect">
              <a:avLst/>
            </a:prstGeom>
            <a:grpFill/>
            <a:ln w="12700" cap="rnd">
              <a:solidFill>
                <a:srgbClr val="F4A7BB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7FD3B3-E03F-4931-A74F-D04C7A9BABDE}"/>
                </a:ext>
              </a:extLst>
            </p:cNvPr>
            <p:cNvSpPr txBox="1"/>
            <p:nvPr/>
          </p:nvSpPr>
          <p:spPr>
            <a:xfrm>
              <a:off x="100584" y="0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A7DA4E-D306-49D3-A2B1-852B4E4B2883}"/>
                </a:ext>
              </a:extLst>
            </p:cNvPr>
            <p:cNvSpPr txBox="1"/>
            <p:nvPr/>
          </p:nvSpPr>
          <p:spPr>
            <a:xfrm>
              <a:off x="11600688" y="0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7C893C9-EC97-43EE-B2A4-E44122E9D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7724" y="2992920"/>
              <a:ext cx="0" cy="497372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EBE25D-C20C-4019-934F-495E0B19C153}"/>
                </a:ext>
              </a:extLst>
            </p:cNvPr>
            <p:cNvSpPr txBox="1"/>
            <p:nvPr/>
          </p:nvSpPr>
          <p:spPr>
            <a:xfrm rot="2598590">
              <a:off x="5894831" y="0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B7471B-AFD8-47F3-A012-DE57F275AA82}"/>
              </a:ext>
            </a:extLst>
          </p:cNvPr>
          <p:cNvGrpSpPr/>
          <p:nvPr/>
        </p:nvGrpSpPr>
        <p:grpSpPr>
          <a:xfrm>
            <a:off x="0" y="3470688"/>
            <a:ext cx="12192000" cy="3436895"/>
            <a:chOff x="0" y="3493008"/>
            <a:chExt cx="12192000" cy="3364992"/>
          </a:xfrm>
          <a:blipFill dpi="0" rotWithShape="1">
            <a:blip r:embed="rId2">
              <a:alphaModFix amt="20000"/>
            </a:blip>
            <a:srcRect/>
            <a:stretch>
              <a:fillRect t="-308000" b="-8000"/>
            </a:stretch>
          </a:blip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DEF076C-217A-43E5-8404-9268D7008267}"/>
                </a:ext>
              </a:extLst>
            </p:cNvPr>
            <p:cNvSpPr/>
            <p:nvPr/>
          </p:nvSpPr>
          <p:spPr>
            <a:xfrm>
              <a:off x="0" y="3493008"/>
              <a:ext cx="12192000" cy="3364992"/>
            </a:xfrm>
            <a:prstGeom prst="rect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DAC592-B281-4BA2-8320-7B846E45763B}"/>
                </a:ext>
              </a:extLst>
            </p:cNvPr>
            <p:cNvSpPr txBox="1"/>
            <p:nvPr/>
          </p:nvSpPr>
          <p:spPr>
            <a:xfrm>
              <a:off x="100584" y="6059424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5F4BD6-AA3E-4DE1-8B55-DA60BF96E148}"/>
                </a:ext>
              </a:extLst>
            </p:cNvPr>
            <p:cNvSpPr txBox="1"/>
            <p:nvPr/>
          </p:nvSpPr>
          <p:spPr>
            <a:xfrm>
              <a:off x="11570208" y="6059424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651E74D-7C83-4242-9A90-0922AF826E1A}"/>
                </a:ext>
              </a:extLst>
            </p:cNvPr>
            <p:cNvCxnSpPr/>
            <p:nvPr/>
          </p:nvCxnSpPr>
          <p:spPr>
            <a:xfrm>
              <a:off x="6096000" y="3493008"/>
              <a:ext cx="0" cy="411480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13B111-4AE0-4E73-A264-937B7D4A8926}"/>
                </a:ext>
              </a:extLst>
            </p:cNvPr>
            <p:cNvSpPr txBox="1"/>
            <p:nvPr/>
          </p:nvSpPr>
          <p:spPr>
            <a:xfrm rot="2598590">
              <a:off x="5894832" y="6059423"/>
              <a:ext cx="402336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DC1FDC-4B23-4D80-B56D-9ECE09570190}"/>
                </a:ext>
              </a:extLst>
            </p:cNvPr>
            <p:cNvSpPr txBox="1"/>
            <p:nvPr/>
          </p:nvSpPr>
          <p:spPr>
            <a:xfrm>
              <a:off x="2648581" y="4821615"/>
              <a:ext cx="6894835" cy="572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n>
                    <a:solidFill>
                      <a:srgbClr val="F4A7BB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</a:rPr>
                <a:t>https://www.giay2hand.com/</a:t>
              </a:r>
              <a:endParaRPr lang="vi-VN" sz="3200" dirty="0">
                <a:ln>
                  <a:solidFill>
                    <a:srgbClr val="F4A7BB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7EB4FA-BC45-4FE0-8D25-D70654760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33045" y="4659534"/>
              <a:ext cx="762000" cy="0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460339-4F27-436F-A4BE-CCC1431B3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782" y="4659534"/>
              <a:ext cx="734203" cy="618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552AF01-1448-4E77-873F-04525DDDE859}"/>
                </a:ext>
              </a:extLst>
            </p:cNvPr>
            <p:cNvCxnSpPr/>
            <p:nvPr/>
          </p:nvCxnSpPr>
          <p:spPr>
            <a:xfrm>
              <a:off x="10493634" y="4484648"/>
              <a:ext cx="0" cy="411480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62DEBCD-2236-405F-85EB-49223ACBC18A}"/>
                </a:ext>
              </a:extLst>
            </p:cNvPr>
            <p:cNvCxnSpPr/>
            <p:nvPr/>
          </p:nvCxnSpPr>
          <p:spPr>
            <a:xfrm>
              <a:off x="1444884" y="4453794"/>
              <a:ext cx="0" cy="411480"/>
            </a:xfrm>
            <a:prstGeom prst="line">
              <a:avLst/>
            </a:prstGeom>
            <a:grpFill/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4F4F82F-2A2E-668E-F92C-8E1F23087B4A}"/>
              </a:ext>
            </a:extLst>
          </p:cNvPr>
          <p:cNvSpPr txBox="1"/>
          <p:nvPr/>
        </p:nvSpPr>
        <p:spPr>
          <a:xfrm>
            <a:off x="2687217" y="4044251"/>
            <a:ext cx="689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</a:rPr>
              <a:t>KIỂM THỬ TRANG WEB BÁN GIÀY</a:t>
            </a:r>
          </a:p>
        </p:txBody>
      </p:sp>
    </p:spTree>
    <p:extLst>
      <p:ext uri="{BB962C8B-B14F-4D97-AF65-F5344CB8AC3E}">
        <p14:creationId xmlns:p14="http://schemas.microsoft.com/office/powerpoint/2010/main" val="5677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1866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495236" y="48116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DDAB91-8214-72A3-F77F-58125084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5" y="1286982"/>
            <a:ext cx="10988351" cy="4399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7C1F7-D676-8D4F-6C75-91D14EC815D1}"/>
              </a:ext>
            </a:extLst>
          </p:cNvPr>
          <p:cNvSpPr txBox="1"/>
          <p:nvPr/>
        </p:nvSpPr>
        <p:spPr>
          <a:xfrm>
            <a:off x="219456" y="5690538"/>
            <a:ext cx="147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</a:t>
            </a:r>
            <a:r>
              <a:rPr lang="en-US"/>
              <a:t>bugs </a:t>
            </a:r>
            <a:r>
              <a:rPr lang="vi-VN" dirty="0" err="1"/>
              <a:t>Tổng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3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8A2C8C-287E-41D0-9D04-77B6D0ED4F99}"/>
              </a:ext>
            </a:extLst>
          </p:cNvPr>
          <p:cNvSpPr txBox="1"/>
          <p:nvPr/>
        </p:nvSpPr>
        <p:spPr>
          <a:xfrm>
            <a:off x="3266928" y="1603135"/>
            <a:ext cx="869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Kiểm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kết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chức</a:t>
            </a:r>
            <a:r>
              <a:rPr lang="vi-VN" sz="2400" dirty="0"/>
              <a:t> năng,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case</a:t>
            </a:r>
            <a:r>
              <a:rPr lang="vi-VN" sz="2400" dirty="0"/>
              <a:t> </a:t>
            </a:r>
            <a:r>
              <a:rPr lang="vi-VN" sz="2400" dirty="0" err="1"/>
              <a:t>nhỏ</a:t>
            </a:r>
            <a:r>
              <a:rPr lang="vi-VN" sz="2400" dirty="0"/>
              <a:t> </a:t>
            </a:r>
            <a:r>
              <a:rPr lang="vi-VN" sz="2400" dirty="0" err="1"/>
              <a:t>lại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nhau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Interagration</a:t>
            </a:r>
            <a:r>
              <a:rPr lang="vi-VN" sz="2400" dirty="0"/>
              <a:t> </a:t>
            </a:r>
            <a:r>
              <a:rPr lang="vi-VN" sz="2400" dirty="0" err="1"/>
              <a:t>test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tính</a:t>
            </a:r>
            <a:r>
              <a:rPr lang="vi-VN" sz="2400" dirty="0"/>
              <a:t> năng sau </a:t>
            </a:r>
            <a:r>
              <a:rPr lang="vi-VN" sz="2400" dirty="0" err="1"/>
              <a:t>là</a:t>
            </a:r>
            <a:r>
              <a:rPr lang="vi-VN" sz="2400" dirty="0"/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Sự</a:t>
            </a:r>
            <a:r>
              <a:rPr lang="vi-VN" sz="2400" dirty="0"/>
              <a:t> </a:t>
            </a:r>
            <a:r>
              <a:rPr lang="vi-VN" sz="2400" dirty="0" err="1"/>
              <a:t>tồn</a:t>
            </a:r>
            <a:r>
              <a:rPr lang="vi-VN" sz="2400" dirty="0"/>
              <a:t> </a:t>
            </a:r>
            <a:r>
              <a:rPr lang="vi-VN" sz="2400" dirty="0" err="1"/>
              <a:t>tại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khách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Thao </a:t>
            </a:r>
            <a:r>
              <a:rPr lang="vi-VN" sz="2400" dirty="0" err="1"/>
              <a:t>tác</a:t>
            </a:r>
            <a:r>
              <a:rPr lang="vi-VN" sz="2400" dirty="0"/>
              <a:t> khi </a:t>
            </a:r>
            <a:r>
              <a:rPr lang="vi-VN" sz="2400" dirty="0" err="1"/>
              <a:t>đổi</a:t>
            </a:r>
            <a:r>
              <a:rPr lang="vi-VN" sz="2400" dirty="0"/>
              <a:t> </a:t>
            </a:r>
            <a:r>
              <a:rPr lang="vi-VN" sz="2400" dirty="0" err="1"/>
              <a:t>mật</a:t>
            </a:r>
            <a:r>
              <a:rPr lang="vi-VN" sz="2400" dirty="0"/>
              <a:t> </a:t>
            </a:r>
            <a:r>
              <a:rPr lang="vi-VN" sz="2400" dirty="0" err="1"/>
              <a:t>khẩu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lệ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không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lệ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Kết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filter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sort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Tạo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khoản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đăng </a:t>
            </a:r>
            <a:r>
              <a:rPr lang="vi-VN" sz="2400" dirty="0" err="1"/>
              <a:t>nhập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ký</a:t>
            </a:r>
            <a:r>
              <a:rPr lang="vi-VN" sz="2400" dirty="0"/>
              <a:t>, đăng </a:t>
            </a:r>
            <a:r>
              <a:rPr lang="vi-VN" sz="2400" dirty="0" err="1"/>
              <a:t>nhập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thanh </a:t>
            </a:r>
            <a:r>
              <a:rPr lang="vi-VN" sz="2400" dirty="0" err="1"/>
              <a:t>toán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Giỏ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thanh </a:t>
            </a:r>
            <a:r>
              <a:rPr lang="vi-VN" sz="2400" dirty="0" err="1"/>
              <a:t>toán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ký</a:t>
            </a:r>
            <a:r>
              <a:rPr lang="vi-VN" sz="2400" dirty="0"/>
              <a:t>, Đăng </a:t>
            </a:r>
            <a:r>
              <a:rPr lang="vi-VN" sz="2400" dirty="0" err="1"/>
              <a:t>Nhập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xem thông tin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Nhập</a:t>
            </a:r>
            <a:r>
              <a:rPr lang="vi-VN" sz="2400" dirty="0"/>
              <a:t>, Thanh </a:t>
            </a:r>
            <a:r>
              <a:rPr lang="vi-VN" sz="2400" dirty="0" err="1"/>
              <a:t>toán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xem đơn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  <a:r>
              <a:rPr lang="vi-VN" sz="2400" dirty="0" err="1"/>
              <a:t>lại</a:t>
            </a:r>
            <a:r>
              <a:rPr lang="vi-VN" sz="2400" dirty="0"/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1E54FD-C933-447C-9977-A57339BD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r="18938"/>
          <a:stretch/>
        </p:blipFill>
        <p:spPr>
          <a:xfrm>
            <a:off x="279921" y="2452352"/>
            <a:ext cx="2351314" cy="2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9BC78-A82C-4215-973C-8BC72E4C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3" y="1348672"/>
            <a:ext cx="10836456" cy="43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2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5480EC-3BA1-73EB-E3B7-CC7D06A7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1490089"/>
            <a:ext cx="11473543" cy="39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1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8A2C8C-287E-41D0-9D04-77B6D0ED4F99}"/>
              </a:ext>
            </a:extLst>
          </p:cNvPr>
          <p:cNvSpPr txBox="1"/>
          <p:nvPr/>
        </p:nvSpPr>
        <p:spPr>
          <a:xfrm>
            <a:off x="3266928" y="1603135"/>
            <a:ext cx="869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Là</a:t>
            </a:r>
            <a:r>
              <a:rPr lang="vi-VN" sz="2400" dirty="0"/>
              <a:t> </a:t>
            </a:r>
            <a:r>
              <a:rPr lang="vi-VN" sz="2400" dirty="0" err="1"/>
              <a:t>kiểm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toàn</a:t>
            </a:r>
            <a:r>
              <a:rPr lang="vi-VN" sz="2400" dirty="0"/>
              <a:t> </a:t>
            </a:r>
            <a:r>
              <a:rPr lang="vi-VN" sz="2400" dirty="0" err="1"/>
              <a:t>bộ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chức</a:t>
            </a:r>
            <a:r>
              <a:rPr lang="vi-VN" sz="2400" dirty="0"/>
              <a:t> năng </a:t>
            </a:r>
            <a:r>
              <a:rPr lang="vi-VN" sz="2400" dirty="0" err="1"/>
              <a:t>có</a:t>
            </a:r>
            <a:r>
              <a:rPr lang="vi-VN" sz="2400" dirty="0"/>
              <a:t> trên </a:t>
            </a:r>
            <a:r>
              <a:rPr lang="vi-VN" sz="2400" dirty="0" err="1"/>
              <a:t>hệ</a:t>
            </a:r>
            <a:r>
              <a:rPr lang="vi-VN" sz="2400" dirty="0"/>
              <a:t> </a:t>
            </a:r>
            <a:r>
              <a:rPr lang="vi-VN" sz="2400" dirty="0" err="1"/>
              <a:t>thống</a:t>
            </a:r>
            <a:endParaRPr lang="vi-V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System</a:t>
            </a:r>
            <a:r>
              <a:rPr lang="vi-VN" sz="2400" dirty="0"/>
              <a:t> </a:t>
            </a:r>
            <a:r>
              <a:rPr lang="vi-VN" sz="2400" dirty="0" err="1"/>
              <a:t>test</a:t>
            </a:r>
            <a:r>
              <a:rPr lang="vi-VN" sz="2400" dirty="0"/>
              <a:t> </a:t>
            </a:r>
            <a:r>
              <a:rPr lang="vi-VN" sz="2400" dirty="0" err="1"/>
              <a:t>tổng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8 </a:t>
            </a:r>
            <a:r>
              <a:rPr lang="vi-VN" sz="2400" dirty="0" err="1"/>
              <a:t>tính</a:t>
            </a:r>
            <a:r>
              <a:rPr lang="vi-VN" sz="2400" dirty="0"/>
              <a:t> năng sau </a:t>
            </a:r>
            <a:r>
              <a:rPr lang="vi-VN" sz="2400" dirty="0" err="1"/>
              <a:t>là</a:t>
            </a:r>
            <a:r>
              <a:rPr lang="vi-VN" sz="2400" dirty="0"/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Giỏ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Nhập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Cập</a:t>
            </a:r>
            <a:r>
              <a:rPr lang="vi-VN" sz="2400" dirty="0"/>
              <a:t> </a:t>
            </a:r>
            <a:r>
              <a:rPr lang="vi-VN" sz="2400" dirty="0" err="1"/>
              <a:t>nhật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khoản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Tạo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Khoản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Thanh </a:t>
            </a:r>
            <a:r>
              <a:rPr lang="vi-VN" sz="2400" dirty="0" err="1"/>
              <a:t>Toán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Tìm</a:t>
            </a:r>
            <a:r>
              <a:rPr lang="vi-VN" sz="2400" dirty="0"/>
              <a:t> </a:t>
            </a:r>
            <a:r>
              <a:rPr lang="vi-VN" sz="2400" dirty="0" err="1"/>
              <a:t>Kiếm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Filter-Sort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Bình</a:t>
            </a:r>
            <a:r>
              <a:rPr lang="vi-VN" sz="2400" dirty="0"/>
              <a:t> </a:t>
            </a:r>
            <a:r>
              <a:rPr lang="vi-VN" sz="2400" dirty="0" err="1"/>
              <a:t>luận</a:t>
            </a:r>
            <a:r>
              <a:rPr lang="vi-VN" sz="2400" dirty="0"/>
              <a:t> </a:t>
            </a:r>
            <a:r>
              <a:rPr lang="vi-VN" sz="2400" dirty="0" err="1"/>
              <a:t>vào</a:t>
            </a:r>
            <a:r>
              <a:rPr lang="vi-VN" sz="2400" dirty="0"/>
              <a:t> </a:t>
            </a:r>
            <a:r>
              <a:rPr lang="vi-VN" sz="2400" dirty="0" err="1"/>
              <a:t>bài</a:t>
            </a:r>
            <a:r>
              <a:rPr lang="vi-VN" sz="2400" dirty="0"/>
              <a:t> </a:t>
            </a:r>
            <a:r>
              <a:rPr lang="vi-VN" sz="2400" dirty="0" err="1"/>
              <a:t>viết</a:t>
            </a:r>
            <a:endParaRPr lang="vi-VN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1E54FD-C933-447C-9977-A57339BD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r="18938"/>
          <a:stretch/>
        </p:blipFill>
        <p:spPr>
          <a:xfrm>
            <a:off x="279921" y="2452352"/>
            <a:ext cx="2351314" cy="2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44EAB-56A1-4B9B-CC6B-C969501C7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44"/>
          <a:stretch/>
        </p:blipFill>
        <p:spPr>
          <a:xfrm>
            <a:off x="1147657" y="1072570"/>
            <a:ext cx="10347656" cy="2374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F51629-7F79-9C19-A3DB-4F45E1C9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26" y="3433551"/>
            <a:ext cx="10347656" cy="26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7536E2-E193-93CA-260F-5DB694D4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6" y="2083429"/>
            <a:ext cx="11884089" cy="27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8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65145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LƯỢC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01A43-CD9D-D866-89D9-62D3C464DEA0}"/>
              </a:ext>
            </a:extLst>
          </p:cNvPr>
          <p:cNvSpPr txBox="1"/>
          <p:nvPr/>
        </p:nvSpPr>
        <p:spPr>
          <a:xfrm flipH="1">
            <a:off x="301750" y="1303091"/>
            <a:ext cx="10080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Qua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manual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, cho </a:t>
            </a:r>
            <a:r>
              <a:rPr lang="vi-VN" dirty="0" err="1"/>
              <a:t>thấy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lỗi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 nhưng bên </a:t>
            </a:r>
            <a:r>
              <a:rPr lang="vi-VN" dirty="0" err="1"/>
              <a:t>cạnh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lỗi</a:t>
            </a:r>
            <a:r>
              <a:rPr lang="vi-VN" dirty="0"/>
              <a:t> </a:t>
            </a:r>
            <a:r>
              <a:rPr lang="vi-VN" dirty="0" err="1"/>
              <a:t>mình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cân </a:t>
            </a:r>
            <a:r>
              <a:rPr lang="vi-VN" dirty="0" err="1"/>
              <a:t>nhắc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cải</a:t>
            </a:r>
            <a:r>
              <a:rPr lang="vi-VN" dirty="0"/>
              <a:t> </a:t>
            </a:r>
            <a:r>
              <a:rPr lang="vi-VN" dirty="0" err="1"/>
              <a:t>thiện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qua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bug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rõ</a:t>
            </a:r>
            <a:r>
              <a:rPr lang="vi-VN" dirty="0"/>
              <a:t> </a:t>
            </a:r>
            <a:r>
              <a:rPr lang="vi-VN" dirty="0" err="1"/>
              <a:t>ràng</a:t>
            </a:r>
            <a:r>
              <a:rPr lang="vi-VN" dirty="0"/>
              <a:t> trong </a:t>
            </a:r>
            <a:r>
              <a:rPr lang="vi-VN" dirty="0" err="1"/>
              <a:t>file</a:t>
            </a:r>
            <a:r>
              <a:rPr lang="vi-VN" dirty="0"/>
              <a:t> Excel.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tổng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bugs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11 ở </a:t>
            </a:r>
            <a:r>
              <a:rPr lang="vi-VN" dirty="0" err="1"/>
              <a:t>Unit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5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215E05-8E4E-4E44-A026-D2E0D894334D}"/>
              </a:ext>
            </a:extLst>
          </p:cNvPr>
          <p:cNvSpPr/>
          <p:nvPr/>
        </p:nvSpPr>
        <p:spPr>
          <a:xfrm>
            <a:off x="-2" y="0"/>
            <a:ext cx="12192000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7B826-DF80-4C6C-A0E7-39AB749D6548}"/>
              </a:ext>
            </a:extLst>
          </p:cNvPr>
          <p:cNvSpPr txBox="1"/>
          <p:nvPr/>
        </p:nvSpPr>
        <p:spPr>
          <a:xfrm>
            <a:off x="4797551" y="131637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4190A-6F51-45B0-A1B8-B71388CA8503}"/>
              </a:ext>
            </a:extLst>
          </p:cNvPr>
          <p:cNvSpPr txBox="1"/>
          <p:nvPr/>
        </p:nvSpPr>
        <p:spPr>
          <a:xfrm>
            <a:off x="3588545" y="198296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JNIT5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2B664-E1C7-434E-96EA-2B5613043C31}"/>
              </a:ext>
            </a:extLst>
          </p:cNvPr>
          <p:cNvCxnSpPr/>
          <p:nvPr/>
        </p:nvCxnSpPr>
        <p:spPr>
          <a:xfrm>
            <a:off x="6096000" y="308152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7A1FD78-7AD7-4F83-804C-32A9029C4EC9}"/>
              </a:ext>
            </a:extLst>
          </p:cNvPr>
          <p:cNvSpPr/>
          <p:nvPr/>
        </p:nvSpPr>
        <p:spPr>
          <a:xfrm>
            <a:off x="0" y="3493008"/>
            <a:ext cx="12192000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3B7E1-9C79-440B-B24B-A4ECDBF10A20}"/>
              </a:ext>
            </a:extLst>
          </p:cNvPr>
          <p:cNvSpPr txBox="1"/>
          <p:nvPr/>
        </p:nvSpPr>
        <p:spPr>
          <a:xfrm>
            <a:off x="3052761" y="3987385"/>
            <a:ext cx="608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VIẾT JUNIT5 CHO CÁC TESTCASE UNIT TESTING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0DE5B5-EC18-4811-AA69-831E72A5F788}"/>
              </a:ext>
            </a:extLst>
          </p:cNvPr>
          <p:cNvCxnSpPr/>
          <p:nvPr/>
        </p:nvCxnSpPr>
        <p:spPr>
          <a:xfrm>
            <a:off x="6096000" y="34930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74953"/>
      </p:ext>
    </p:ext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F922E0-1DF0-4D37-99B0-58FE2C400FDB}"/>
              </a:ext>
            </a:extLst>
          </p:cNvPr>
          <p:cNvSpPr/>
          <p:nvPr/>
        </p:nvSpPr>
        <p:spPr>
          <a:xfrm>
            <a:off x="21116" y="-1055656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A1A0C-4090-4B3D-B0A3-14649E046A23}"/>
              </a:ext>
            </a:extLst>
          </p:cNvPr>
          <p:cNvSpPr/>
          <p:nvPr/>
        </p:nvSpPr>
        <p:spPr>
          <a:xfrm>
            <a:off x="-63440" y="-1746504"/>
            <a:ext cx="12361113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9ED13-1888-4EE8-A0EE-29765FCB9C70}"/>
              </a:ext>
            </a:extLst>
          </p:cNvPr>
          <p:cNvSpPr txBox="1"/>
          <p:nvPr/>
        </p:nvSpPr>
        <p:spPr>
          <a:xfrm>
            <a:off x="4791504" y="12288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DD07F-52A8-4490-BF4C-3A05DCEB0AF0}"/>
              </a:ext>
            </a:extLst>
          </p:cNvPr>
          <p:cNvSpPr txBox="1"/>
          <p:nvPr/>
        </p:nvSpPr>
        <p:spPr>
          <a:xfrm>
            <a:off x="3582498" y="635996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JUNIT 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2C8C42-876D-4A24-970F-95D376F128B0}"/>
              </a:ext>
            </a:extLst>
          </p:cNvPr>
          <p:cNvCxnSpPr/>
          <p:nvPr/>
        </p:nvCxnSpPr>
        <p:spPr>
          <a:xfrm>
            <a:off x="6089952" y="1498717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C8BA0-EE8D-4F7C-9AEB-FF33B3331D72}"/>
              </a:ext>
            </a:extLst>
          </p:cNvPr>
          <p:cNvSpPr/>
          <p:nvPr/>
        </p:nvSpPr>
        <p:spPr>
          <a:xfrm>
            <a:off x="-104777" y="4769358"/>
            <a:ext cx="12361112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323B-017D-4A04-BC95-DD1E2102569C}"/>
              </a:ext>
            </a:extLst>
          </p:cNvPr>
          <p:cNvSpPr txBox="1"/>
          <p:nvPr/>
        </p:nvSpPr>
        <p:spPr>
          <a:xfrm>
            <a:off x="3040665" y="5263735"/>
            <a:ext cx="608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Viết Junit5 Cho Form Tạo Tài Khoản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F31F14-9E94-40FE-8CA2-A8324F6BEA01}"/>
              </a:ext>
            </a:extLst>
          </p:cNvPr>
          <p:cNvCxnSpPr/>
          <p:nvPr/>
        </p:nvCxnSpPr>
        <p:spPr>
          <a:xfrm>
            <a:off x="6083904" y="476935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CAE2B6-6B90-4FBC-BCAC-45A0685CF9A2}"/>
              </a:ext>
            </a:extLst>
          </p:cNvPr>
          <p:cNvCxnSpPr>
            <a:cxnSpLocks/>
          </p:cNvCxnSpPr>
          <p:nvPr/>
        </p:nvCxnSpPr>
        <p:spPr>
          <a:xfrm>
            <a:off x="0" y="42203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E0330-5A58-4534-B6E2-B5A2DFD804BD}"/>
              </a:ext>
            </a:extLst>
          </p:cNvPr>
          <p:cNvCxnSpPr>
            <a:cxnSpLocks/>
          </p:cNvCxnSpPr>
          <p:nvPr/>
        </p:nvCxnSpPr>
        <p:spPr>
          <a:xfrm>
            <a:off x="7388400" y="428625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6BD22-7032-4C4F-953C-2B2BD5553352}"/>
              </a:ext>
            </a:extLst>
          </p:cNvPr>
          <p:cNvCxnSpPr>
            <a:cxnSpLocks/>
          </p:cNvCxnSpPr>
          <p:nvPr/>
        </p:nvCxnSpPr>
        <p:spPr>
          <a:xfrm>
            <a:off x="3805902" y="643596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0E1598A-D21D-41E0-9411-B05F5C02D18A}"/>
              </a:ext>
            </a:extLst>
          </p:cNvPr>
          <p:cNvSpPr txBox="1"/>
          <p:nvPr/>
        </p:nvSpPr>
        <p:spPr>
          <a:xfrm>
            <a:off x="-668818" y="193337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E77CB-DC03-40AA-92F5-2DC6121BEE19}"/>
              </a:ext>
            </a:extLst>
          </p:cNvPr>
          <p:cNvSpPr txBox="1"/>
          <p:nvPr/>
        </p:nvSpPr>
        <p:spPr>
          <a:xfrm>
            <a:off x="-799447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CC8CFC-6C82-45EB-8E09-AA736DD4A8C6}"/>
              </a:ext>
            </a:extLst>
          </p:cNvPr>
          <p:cNvSpPr txBox="1"/>
          <p:nvPr/>
        </p:nvSpPr>
        <p:spPr>
          <a:xfrm>
            <a:off x="12423212" y="24718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23B9E9-4D82-4BB6-AF3B-5078F37F076A}"/>
              </a:ext>
            </a:extLst>
          </p:cNvPr>
          <p:cNvSpPr/>
          <p:nvPr/>
        </p:nvSpPr>
        <p:spPr>
          <a:xfrm>
            <a:off x="12951087" y="405869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6CFFD-5BD2-4C68-A09C-BFFFF1DA92FA}"/>
              </a:ext>
            </a:extLst>
          </p:cNvPr>
          <p:cNvSpPr txBox="1"/>
          <p:nvPr/>
        </p:nvSpPr>
        <p:spPr>
          <a:xfrm>
            <a:off x="12589109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5D7461-88AB-432F-B91F-767E33CD9A1F}"/>
              </a:ext>
            </a:extLst>
          </p:cNvPr>
          <p:cNvSpPr/>
          <p:nvPr/>
        </p:nvSpPr>
        <p:spPr>
          <a:xfrm>
            <a:off x="-1068868" y="405868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0B78226-85F5-4AD9-AEDD-B9E18099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71" y="1748504"/>
            <a:ext cx="2596889" cy="30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1292A0-05A6-402C-B3F5-3130CCA3B3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6F7C-0B70-4A47-BEF0-BE9BCD87AB69}"/>
              </a:ext>
            </a:extLst>
          </p:cNvPr>
          <p:cNvSpPr txBox="1"/>
          <p:nvPr/>
        </p:nvSpPr>
        <p:spPr>
          <a:xfrm>
            <a:off x="100584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1D06A-9D9B-474C-ABF2-143DACE30EDE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7975C-E144-4828-B4A1-8D3214F72901}"/>
              </a:ext>
            </a:extLst>
          </p:cNvPr>
          <p:cNvSpPr txBox="1"/>
          <p:nvPr/>
        </p:nvSpPr>
        <p:spPr>
          <a:xfrm>
            <a:off x="11600688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859C7-3D10-4F4B-9918-28AF3EA23A80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C0B159-7B5E-4624-A6AB-4EE367D63974}"/>
              </a:ext>
            </a:extLst>
          </p:cNvPr>
          <p:cNvSpPr/>
          <p:nvPr/>
        </p:nvSpPr>
        <p:spPr>
          <a:xfrm>
            <a:off x="1305238" y="2431113"/>
            <a:ext cx="1646483" cy="2057400"/>
          </a:xfrm>
          <a:prstGeom prst="roundRect">
            <a:avLst>
              <a:gd name="adj" fmla="val 541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A47B13-95AC-4443-BAF8-31D48C6C557E}"/>
              </a:ext>
            </a:extLst>
          </p:cNvPr>
          <p:cNvSpPr/>
          <p:nvPr/>
        </p:nvSpPr>
        <p:spPr>
          <a:xfrm>
            <a:off x="1305236" y="2419398"/>
            <a:ext cx="1646483" cy="2057400"/>
          </a:xfrm>
          <a:prstGeom prst="roundRect">
            <a:avLst>
              <a:gd name="adj" fmla="val 7528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0483F5-EAB5-47CA-9996-EC022D76E32B}"/>
              </a:ext>
            </a:extLst>
          </p:cNvPr>
          <p:cNvSpPr/>
          <p:nvPr/>
        </p:nvSpPr>
        <p:spPr>
          <a:xfrm>
            <a:off x="1283632" y="2411649"/>
            <a:ext cx="1646483" cy="2057400"/>
          </a:xfrm>
          <a:prstGeom prst="roundRect">
            <a:avLst>
              <a:gd name="adj" fmla="val 7528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E1FB1F-C205-40AC-9E15-028E4AFC4D45}"/>
              </a:ext>
            </a:extLst>
          </p:cNvPr>
          <p:cNvSpPr/>
          <p:nvPr/>
        </p:nvSpPr>
        <p:spPr>
          <a:xfrm>
            <a:off x="1294434" y="2434638"/>
            <a:ext cx="1646483" cy="2057400"/>
          </a:xfrm>
          <a:prstGeom prst="roundRect">
            <a:avLst>
              <a:gd name="adj" fmla="val 8934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5B10C8-E535-4C6F-B82E-68C668B669B7}"/>
              </a:ext>
            </a:extLst>
          </p:cNvPr>
          <p:cNvGrpSpPr/>
          <p:nvPr/>
        </p:nvGrpSpPr>
        <p:grpSpPr>
          <a:xfrm>
            <a:off x="5204600" y="2353824"/>
            <a:ext cx="1782798" cy="2244072"/>
            <a:chOff x="5272758" y="2400300"/>
            <a:chExt cx="1646483" cy="20574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EBC2CF-3681-4EF5-9C37-C704CF57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58" y="2400300"/>
              <a:ext cx="1646483" cy="2057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E39D54-111B-4581-BA0E-C3CFDC442D5F}"/>
                </a:ext>
              </a:extLst>
            </p:cNvPr>
            <p:cNvSpPr txBox="1"/>
            <p:nvPr/>
          </p:nvSpPr>
          <p:spPr>
            <a:xfrm>
              <a:off x="5494018" y="2787360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atin typeface="Arial Black" panose="020B0A04020102020204" pitchFamily="34" charset="0"/>
                </a:rPr>
                <a:t>4</a:t>
              </a:r>
              <a:endParaRPr lang="vi-V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D44585-30BB-44B7-8B2E-F088FF69C0F7}"/>
                </a:ext>
              </a:extLst>
            </p:cNvPr>
            <p:cNvSpPr txBox="1"/>
            <p:nvPr/>
          </p:nvSpPr>
          <p:spPr>
            <a:xfrm>
              <a:off x="5494017" y="3057834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4</a:t>
              </a:r>
              <a:endParaRPr lang="vi-VN" dirty="0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EB89AD-A98C-47C4-B734-DEF6E4C6A065}"/>
                </a:ext>
              </a:extLst>
            </p:cNvPr>
            <p:cNvSpPr txBox="1"/>
            <p:nvPr/>
          </p:nvSpPr>
          <p:spPr>
            <a:xfrm>
              <a:off x="5494016" y="3328308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4</a:t>
              </a:r>
              <a:endParaRPr lang="vi-VN" dirty="0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DDB5A22-402C-4953-B642-81324179D92E}"/>
              </a:ext>
            </a:extLst>
          </p:cNvPr>
          <p:cNvSpPr txBox="1"/>
          <p:nvPr/>
        </p:nvSpPr>
        <p:spPr>
          <a:xfrm>
            <a:off x="4797552" y="100624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 4</a:t>
            </a:r>
            <a:endParaRPr lang="vi-VN" sz="2800" b="1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8F6738-CEA5-4510-9AA0-2B9582BD8793}"/>
              </a:ext>
            </a:extLst>
          </p:cNvPr>
          <p:cNvGrpSpPr/>
          <p:nvPr/>
        </p:nvGrpSpPr>
        <p:grpSpPr>
          <a:xfrm>
            <a:off x="0" y="-3575542"/>
            <a:ext cx="12192000" cy="3575542"/>
            <a:chOff x="0" y="0"/>
            <a:chExt cx="12192000" cy="35007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62623F-5F24-4E24-9382-1EE6B1BAFA8F}"/>
                </a:ext>
              </a:extLst>
            </p:cNvPr>
            <p:cNvSpPr/>
            <p:nvPr/>
          </p:nvSpPr>
          <p:spPr>
            <a:xfrm>
              <a:off x="0" y="0"/>
              <a:ext cx="12192000" cy="3493008"/>
            </a:xfrm>
            <a:prstGeom prst="rect">
              <a:avLst/>
            </a:prstGeom>
            <a:ln w="12700" cap="rnd">
              <a:solidFill>
                <a:srgbClr val="F4A7BB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F6203F-F8E2-4D37-AA8E-63B9E0C5FA45}"/>
                </a:ext>
              </a:extLst>
            </p:cNvPr>
            <p:cNvSpPr txBox="1"/>
            <p:nvPr/>
          </p:nvSpPr>
          <p:spPr>
            <a:xfrm>
              <a:off x="100584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FB430E-6A86-4E5C-8D6F-1986141D418D}"/>
                </a:ext>
              </a:extLst>
            </p:cNvPr>
            <p:cNvSpPr txBox="1"/>
            <p:nvPr/>
          </p:nvSpPr>
          <p:spPr>
            <a:xfrm>
              <a:off x="11600688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33E01E-AE7C-4086-98AA-BC7EE4FADF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5067" y="3003366"/>
              <a:ext cx="0" cy="497372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D55D96-3225-4995-8182-6FDDF0CB9E8F}"/>
                </a:ext>
              </a:extLst>
            </p:cNvPr>
            <p:cNvSpPr txBox="1"/>
            <p:nvPr/>
          </p:nvSpPr>
          <p:spPr>
            <a:xfrm>
              <a:off x="3588546" y="1323911"/>
              <a:ext cx="50149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rgbClr val="F4A7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 4</a:t>
              </a:r>
              <a:endParaRPr lang="vi-VN" sz="7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D8A976-A6E9-45BA-97ED-5DFA943C5BEB}"/>
                </a:ext>
              </a:extLst>
            </p:cNvPr>
            <p:cNvSpPr txBox="1"/>
            <p:nvPr/>
          </p:nvSpPr>
          <p:spPr>
            <a:xfrm rot="2598590">
              <a:off x="5894831" y="0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E64468-0A24-4052-9699-F74879001795}"/>
              </a:ext>
            </a:extLst>
          </p:cNvPr>
          <p:cNvGrpSpPr/>
          <p:nvPr/>
        </p:nvGrpSpPr>
        <p:grpSpPr>
          <a:xfrm>
            <a:off x="0" y="6858000"/>
            <a:ext cx="12192000" cy="3436895"/>
            <a:chOff x="0" y="3493008"/>
            <a:chExt cx="12192000" cy="336499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E21ED94-E14C-484A-B786-E6552AEBB03A}"/>
                </a:ext>
              </a:extLst>
            </p:cNvPr>
            <p:cNvSpPr/>
            <p:nvPr/>
          </p:nvSpPr>
          <p:spPr>
            <a:xfrm>
              <a:off x="0" y="3493008"/>
              <a:ext cx="12192000" cy="3364992"/>
            </a:xfrm>
            <a:prstGeom prst="rect">
              <a:avLst/>
            </a:prstGeom>
            <a:ln w="12700">
              <a:solidFill>
                <a:srgbClr val="F4A7BB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99864C-9FD1-4E11-B47E-C0464E46D0C8}"/>
                </a:ext>
              </a:extLst>
            </p:cNvPr>
            <p:cNvSpPr txBox="1"/>
            <p:nvPr/>
          </p:nvSpPr>
          <p:spPr>
            <a:xfrm>
              <a:off x="100584" y="6059424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AA1739-1999-4385-AB10-E3613A88CAE7}"/>
                </a:ext>
              </a:extLst>
            </p:cNvPr>
            <p:cNvSpPr txBox="1"/>
            <p:nvPr/>
          </p:nvSpPr>
          <p:spPr>
            <a:xfrm>
              <a:off x="11570208" y="6059424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91EBD02-FAFE-4B66-9F77-3327E67C5B04}"/>
                </a:ext>
              </a:extLst>
            </p:cNvPr>
            <p:cNvCxnSpPr/>
            <p:nvPr/>
          </p:nvCxnSpPr>
          <p:spPr>
            <a:xfrm>
              <a:off x="6096000" y="3493008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E5E560-23A5-4F8B-9CEC-BE850BD9E989}"/>
                </a:ext>
              </a:extLst>
            </p:cNvPr>
            <p:cNvSpPr txBox="1"/>
            <p:nvPr/>
          </p:nvSpPr>
          <p:spPr>
            <a:xfrm rot="2598590">
              <a:off x="5894832" y="6059423"/>
              <a:ext cx="4023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rgbClr val="F4A7BB"/>
                  </a:solidFill>
                  <a:latin typeface="+mj-lt"/>
                </a:rPr>
                <a:t>+</a:t>
              </a:r>
              <a:endParaRPr lang="vi-VN" sz="4000">
                <a:solidFill>
                  <a:srgbClr val="F4A7BB"/>
                </a:solidFill>
                <a:latin typeface="+mj-lt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FF8D05-9311-4BDF-AEBC-F4DB872BDF85}"/>
                </a:ext>
              </a:extLst>
            </p:cNvPr>
            <p:cNvSpPr txBox="1"/>
            <p:nvPr/>
          </p:nvSpPr>
          <p:spPr>
            <a:xfrm>
              <a:off x="2843213" y="4054572"/>
              <a:ext cx="6505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rgbClr val="F4A7BB"/>
                  </a:solidFill>
                  <a:latin typeface="Arial Black" panose="020B0A04020102020204" pitchFamily="34" charset="0"/>
                </a:rPr>
                <a:t>THÀNH VIÊN TRONG NHÓM</a:t>
              </a:r>
              <a:endParaRPr lang="vi-VN" sz="3200">
                <a:solidFill>
                  <a:srgbClr val="F4A7BB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671302-10FC-4FEB-A9C6-0EA79712B4DD}"/>
                </a:ext>
              </a:extLst>
            </p:cNvPr>
            <p:cNvSpPr txBox="1"/>
            <p:nvPr/>
          </p:nvSpPr>
          <p:spPr>
            <a:xfrm>
              <a:off x="3395662" y="4766085"/>
              <a:ext cx="54006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n>
                    <a:solidFill>
                      <a:srgbClr val="F4A7BB"/>
                    </a:solidFill>
                  </a:ln>
                  <a:latin typeface="Segoe UI Black" panose="020B0A02040204020203" pitchFamily="34" charset="0"/>
                  <a:ea typeface="Segoe UI Black" panose="020B0A02040204020203" pitchFamily="34" charset="0"/>
                </a:rPr>
                <a:t>CHỦ ĐỀ THUYẾT TRÌNH</a:t>
              </a:r>
              <a:endParaRPr lang="vi-VN" sz="3200">
                <a:ln>
                  <a:solidFill>
                    <a:srgbClr val="F4A7BB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B4C1594-C957-463A-8C70-A05317422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6800" y="5058472"/>
              <a:ext cx="762000" cy="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C5CA6-B141-4225-BE44-47D47B80F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725" y="5059169"/>
              <a:ext cx="762000" cy="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35ED30-33F3-4140-B4D1-A5663B935278}"/>
                </a:ext>
              </a:extLst>
            </p:cNvPr>
            <p:cNvCxnSpPr/>
            <p:nvPr/>
          </p:nvCxnSpPr>
          <p:spPr>
            <a:xfrm>
              <a:off x="9058275" y="4852732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6B67A02-7527-4A5A-805C-53BE74DE7CBA}"/>
                </a:ext>
              </a:extLst>
            </p:cNvPr>
            <p:cNvCxnSpPr/>
            <p:nvPr/>
          </p:nvCxnSpPr>
          <p:spPr>
            <a:xfrm>
              <a:off x="3133725" y="4852732"/>
              <a:ext cx="0" cy="411480"/>
            </a:xfrm>
            <a:prstGeom prst="line">
              <a:avLst/>
            </a:prstGeom>
            <a:ln w="12700"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48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325 -0.0067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72EA54F-F862-4992-3764-576012559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56"/>
          <a:stretch/>
        </p:blipFill>
        <p:spPr>
          <a:xfrm>
            <a:off x="1078199" y="1577446"/>
            <a:ext cx="10256950" cy="10707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F47F7C-C859-2338-9E6C-3A7169421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 t="7" r="-4" b="25189"/>
          <a:stretch/>
        </p:blipFill>
        <p:spPr>
          <a:xfrm>
            <a:off x="1050206" y="2638903"/>
            <a:ext cx="10251789" cy="28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42F4BED-53A6-84A6-0A65-46D0D7CD9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" t="40200" b="20434"/>
          <a:stretch/>
        </p:blipFill>
        <p:spPr>
          <a:xfrm>
            <a:off x="1085478" y="3050702"/>
            <a:ext cx="10256949" cy="1819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7A762-C9E3-4300-EB2A-BF0271DBE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722"/>
          <a:stretch/>
        </p:blipFill>
        <p:spPr>
          <a:xfrm>
            <a:off x="1076147" y="2242799"/>
            <a:ext cx="10266297" cy="7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4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b="1" u="sng" dirty="0"/>
              <a:t>Trường Password: </a:t>
            </a:r>
          </a:p>
          <a:p>
            <a:pPr algn="just"/>
            <a:r>
              <a:rPr lang="vi-VN" dirty="0"/>
              <a:t>	- Trong main, tạo 1 phương thức để tạo các ràng buộc cho trường mật khẩu ở form tạo tài khoản,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Nếu trường mật khẩu để trống (password == null) thì hiển thị thông báo lỗi “Vui lòng nhập Mật Khẩu”.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Ngược lại, nếu độ dài ký tự mật khẩu bé hơn 6 (password.length() &lt; 6)thì hiển thị thông báo lỗi “Mật Khẩu dài từ 6 đến 50 ký tự”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Và nếu độ dài ký tự mật khẩu lớn hơn 6 (password.length() &gt; 6) cũng hiển thị thông báo lỗi tương tự.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4D96555-4FC7-49E4-9896-52EBAE78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02" y="1294828"/>
            <a:ext cx="6057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- Trong test, tạo 3 Testcase để test cho phương thức vừa tạo,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Testcase 1: bỏ trống trường password và quan sát có hiển thị thông báo lỗi “Vui lòng nhập Mật Khẩu” không.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Testcase 2: nhập 3 ký tự vào trường password và quan sát có hiển thị thông báo lỗi “Mật Khẩu dài từ 6 đến 50 ký tự” không. 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Testcase 3: nhập 53 ký tự vào trường password và quan sát có hiển thị thông báo lỗi “Mật Khẩu dài từ 6 đến 50 ký tự” không.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F0448A-9850-4BC5-862E-6789C8C0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279285"/>
            <a:ext cx="3584448" cy="211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1BA234-6159-4EF4-93FD-E9C277EC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232" y="1343025"/>
            <a:ext cx="3584440" cy="2085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FC9E30-92C9-4179-AD6F-E4F0DE190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72" y="1295400"/>
            <a:ext cx="4040672" cy="2133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480D2A-F635-4446-B8D5-1358E4324481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332038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b="1" u="sng" dirty="0"/>
              <a:t>Trường Name và Trường Email: </a:t>
            </a:r>
          </a:p>
          <a:p>
            <a:pPr algn="just"/>
            <a:r>
              <a:rPr lang="vi-VN" dirty="0"/>
              <a:t>	- Trong main, tạo 1 phương thức để tạo ràng buộc cho trường Name (trường Email) ở form tạo tài khoản,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Nếu trường name (trường email) để trống thì hiển thị thông báo lỗi “Please fill out this field”.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839284-2E40-4C55-A472-DFEDAA60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4" y="1546938"/>
            <a:ext cx="5314950" cy="1504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7B25A5-D79B-41BF-9DEC-BB3645D8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52" y="1546938"/>
            <a:ext cx="5486400" cy="1504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FDB7C9-37FA-4885-8B37-93E99A472E9A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414391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-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- Trong test, tạo Testcase để test cho phương thức vừa tạo,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Testcase : bỏ trống trường name (trường Email) và quan sát có hiển thị thông báo lỗi “Please fill out this field” không.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430493-4DA5-4704-B1E9-4EA7B3A5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97" y="1622185"/>
            <a:ext cx="5600700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5299F5-C350-4E4E-B853-D3C31315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" y="1612660"/>
            <a:ext cx="5600701" cy="20859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29DDA7-5065-4A9A-B41B-94B0CB2DA4A2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130843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-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b="1" u="sng" dirty="0"/>
              <a:t>Trường Số Điện Thoại: </a:t>
            </a:r>
          </a:p>
          <a:p>
            <a:pPr algn="just"/>
            <a:r>
              <a:rPr lang="vi-VN" dirty="0"/>
              <a:t>	- Trong main, tạo 1 phương thức để tạo các ràng buộc cho trường mật khẩu ở form tạo tài khoản,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Nếu trường mật khẩu để trống (numberphone == null) thì hiển thị thông báo lỗi “Please fill out this field”.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Ngược lại, nếu độ dài ký tự Số điện thoại bé hơn 10 (numberphone.length() &lt; 10)thì hiển thị thông báo lỗi “Số điện thoại không đúng định dạng”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Và nếu độ dài ký tự Số điện thoại lớn hơn 10 (numberphone.length() &gt; 10) cũng hiển thị thông báo lỗi tương tự.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51879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E8CC96B-5041-47A2-BDB6-2BA289ED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19" y="1132690"/>
            <a:ext cx="5749245" cy="26725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A5FC89-E06B-41E0-B145-F5BCB58DF86F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277184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0F58B-4586-45B2-BAFB-4C77BE5E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1149281"/>
            <a:ext cx="5629275" cy="2105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AB411C-11F3-4B6A-B59B-C2F21453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66" y="1149281"/>
            <a:ext cx="6153150" cy="2105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0FD4F0-1A1B-4530-B102-8CDFD427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007" y="3429000"/>
            <a:ext cx="6143625" cy="2143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E38C3B-1A7C-455B-93BF-975AB57AB473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41384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/>
              <a:t>	- Trong test, tạo 3 Testcase để test cho phương thức vừa tạo, cụ thể: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vi-VN" dirty="0"/>
              <a:t>Testcase 1: bỏ trống trường số điện thoại và quan sát có hiển thị thông báo lỗi “Please fill out this field” không.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vi-VN" dirty="0"/>
              <a:t>Testcase 2: nhập 3 ký tự vào trường số điện thoại và quan sát có hiển thị thông báo “Số điện thoại không đúng định dạng” không.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vi-VN" dirty="0"/>
              <a:t>Testcase 3: nhập 11 ký tự vào trường password và quan sát có hiển thị thông báo lỗi “Số điện thoại không đúng định dạng” không. 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659518-8CCD-475E-BB71-25CF71211827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ACCOUNT FORM </a:t>
            </a:r>
          </a:p>
        </p:txBody>
      </p:sp>
    </p:spTree>
    <p:extLst>
      <p:ext uri="{BB962C8B-B14F-4D97-AF65-F5344CB8AC3E}">
        <p14:creationId xmlns:p14="http://schemas.microsoft.com/office/powerpoint/2010/main" val="248153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F922E0-1DF0-4D37-99B0-58FE2C400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A1A0C-4090-4B3D-B0A3-14649E046A23}"/>
              </a:ext>
            </a:extLst>
          </p:cNvPr>
          <p:cNvSpPr/>
          <p:nvPr/>
        </p:nvSpPr>
        <p:spPr>
          <a:xfrm>
            <a:off x="-104775" y="-1582811"/>
            <a:ext cx="12361113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9ED13-1888-4EE8-A0EE-29765FCB9C70}"/>
              </a:ext>
            </a:extLst>
          </p:cNvPr>
          <p:cNvSpPr txBox="1"/>
          <p:nvPr/>
        </p:nvSpPr>
        <p:spPr>
          <a:xfrm>
            <a:off x="4791504" y="12288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DD07F-52A8-4490-BF4C-3A05DCEB0AF0}"/>
              </a:ext>
            </a:extLst>
          </p:cNvPr>
          <p:cNvSpPr txBox="1"/>
          <p:nvPr/>
        </p:nvSpPr>
        <p:spPr>
          <a:xfrm>
            <a:off x="3582498" y="635996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JUNIT 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2C8C42-876D-4A24-970F-95D376F128B0}"/>
              </a:ext>
            </a:extLst>
          </p:cNvPr>
          <p:cNvCxnSpPr/>
          <p:nvPr/>
        </p:nvCxnSpPr>
        <p:spPr>
          <a:xfrm>
            <a:off x="6089952" y="1498717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C8BA0-EE8D-4F7C-9AEB-FF33B3331D72}"/>
              </a:ext>
            </a:extLst>
          </p:cNvPr>
          <p:cNvSpPr/>
          <p:nvPr/>
        </p:nvSpPr>
        <p:spPr>
          <a:xfrm>
            <a:off x="-104777" y="4769358"/>
            <a:ext cx="12361112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323B-017D-4A04-BC95-DD1E2102569C}"/>
              </a:ext>
            </a:extLst>
          </p:cNvPr>
          <p:cNvSpPr txBox="1"/>
          <p:nvPr/>
        </p:nvSpPr>
        <p:spPr>
          <a:xfrm>
            <a:off x="3040665" y="5263735"/>
            <a:ext cx="608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Viết Junit5 Cho Phương Thức Thanh Toán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F31F14-9E94-40FE-8CA2-A8324F6BEA01}"/>
              </a:ext>
            </a:extLst>
          </p:cNvPr>
          <p:cNvCxnSpPr/>
          <p:nvPr/>
        </p:nvCxnSpPr>
        <p:spPr>
          <a:xfrm>
            <a:off x="6083904" y="476935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CAE2B6-6B90-4FBC-BCAC-45A0685CF9A2}"/>
              </a:ext>
            </a:extLst>
          </p:cNvPr>
          <p:cNvCxnSpPr>
            <a:cxnSpLocks/>
          </p:cNvCxnSpPr>
          <p:nvPr/>
        </p:nvCxnSpPr>
        <p:spPr>
          <a:xfrm>
            <a:off x="0" y="42203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E0330-5A58-4534-B6E2-B5A2DFD804BD}"/>
              </a:ext>
            </a:extLst>
          </p:cNvPr>
          <p:cNvCxnSpPr>
            <a:cxnSpLocks/>
          </p:cNvCxnSpPr>
          <p:nvPr/>
        </p:nvCxnSpPr>
        <p:spPr>
          <a:xfrm>
            <a:off x="7388400" y="428625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6BD22-7032-4C4F-953C-2B2BD5553352}"/>
              </a:ext>
            </a:extLst>
          </p:cNvPr>
          <p:cNvCxnSpPr>
            <a:cxnSpLocks/>
          </p:cNvCxnSpPr>
          <p:nvPr/>
        </p:nvCxnSpPr>
        <p:spPr>
          <a:xfrm>
            <a:off x="3805902" y="643596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0E1598A-D21D-41E0-9411-B05F5C02D18A}"/>
              </a:ext>
            </a:extLst>
          </p:cNvPr>
          <p:cNvSpPr txBox="1"/>
          <p:nvPr/>
        </p:nvSpPr>
        <p:spPr>
          <a:xfrm>
            <a:off x="-668818" y="193337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E77CB-DC03-40AA-92F5-2DC6121BEE19}"/>
              </a:ext>
            </a:extLst>
          </p:cNvPr>
          <p:cNvSpPr txBox="1"/>
          <p:nvPr/>
        </p:nvSpPr>
        <p:spPr>
          <a:xfrm>
            <a:off x="-799447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CC8CFC-6C82-45EB-8E09-AA736DD4A8C6}"/>
              </a:ext>
            </a:extLst>
          </p:cNvPr>
          <p:cNvSpPr txBox="1"/>
          <p:nvPr/>
        </p:nvSpPr>
        <p:spPr>
          <a:xfrm>
            <a:off x="12423212" y="24718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23B9E9-4D82-4BB6-AF3B-5078F37F076A}"/>
              </a:ext>
            </a:extLst>
          </p:cNvPr>
          <p:cNvSpPr/>
          <p:nvPr/>
        </p:nvSpPr>
        <p:spPr>
          <a:xfrm>
            <a:off x="12951087" y="405869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6CFFD-5BD2-4C68-A09C-BFFFF1DA92FA}"/>
              </a:ext>
            </a:extLst>
          </p:cNvPr>
          <p:cNvSpPr txBox="1"/>
          <p:nvPr/>
        </p:nvSpPr>
        <p:spPr>
          <a:xfrm>
            <a:off x="12589109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5D7461-88AB-432F-B91F-767E33CD9A1F}"/>
              </a:ext>
            </a:extLst>
          </p:cNvPr>
          <p:cNvSpPr/>
          <p:nvPr/>
        </p:nvSpPr>
        <p:spPr>
          <a:xfrm>
            <a:off x="-1068868" y="405868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78FD3-E787-4EC1-9B4F-66B7B468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82" y="1910197"/>
            <a:ext cx="2847248" cy="2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1292A0-05A6-402C-B3F5-3130CCA3B394}"/>
              </a:ext>
            </a:extLst>
          </p:cNvPr>
          <p:cNvSpPr/>
          <p:nvPr/>
        </p:nvSpPr>
        <p:spPr>
          <a:xfrm>
            <a:off x="0" y="0"/>
            <a:ext cx="12192000" cy="6844820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6F7C-0B70-4A47-BEF0-BE9BCD87AB69}"/>
              </a:ext>
            </a:extLst>
          </p:cNvPr>
          <p:cNvSpPr txBox="1"/>
          <p:nvPr/>
        </p:nvSpPr>
        <p:spPr>
          <a:xfrm>
            <a:off x="100584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1D06A-9D9B-474C-ABF2-143DACE30EDE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7975C-E144-4828-B4A1-8D3214F72901}"/>
              </a:ext>
            </a:extLst>
          </p:cNvPr>
          <p:cNvSpPr txBox="1"/>
          <p:nvPr/>
        </p:nvSpPr>
        <p:spPr>
          <a:xfrm>
            <a:off x="11600688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859C7-3D10-4F4B-9918-28AF3EA23A80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8C503-339E-46C9-A054-CA6BFEC3D0FE}"/>
              </a:ext>
            </a:extLst>
          </p:cNvPr>
          <p:cNvSpPr txBox="1"/>
          <p:nvPr/>
        </p:nvSpPr>
        <p:spPr>
          <a:xfrm>
            <a:off x="4797552" y="100624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 4</a:t>
            </a:r>
            <a:endParaRPr lang="vi-VN" sz="2800" b="1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B9476-BD45-41A0-8915-C82F1A406C52}"/>
              </a:ext>
            </a:extLst>
          </p:cNvPr>
          <p:cNvSpPr txBox="1"/>
          <p:nvPr/>
        </p:nvSpPr>
        <p:spPr>
          <a:xfrm>
            <a:off x="2331145" y="4539342"/>
            <a:ext cx="2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Trần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Ngọc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Hiền</a:t>
            </a:r>
            <a:endParaRPr lang="vi-VN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656B9C-A219-43C1-A22D-36C0EB0DC4F9}"/>
              </a:ext>
            </a:extLst>
          </p:cNvPr>
          <p:cNvSpPr txBox="1"/>
          <p:nvPr/>
        </p:nvSpPr>
        <p:spPr>
          <a:xfrm>
            <a:off x="4831821" y="4558339"/>
            <a:ext cx="2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Ngô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Ngọc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Kim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Ngân</a:t>
            </a:r>
            <a:endParaRPr lang="vi-VN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9A1E5-72B2-459B-B00A-334340557F0E}"/>
              </a:ext>
            </a:extLst>
          </p:cNvPr>
          <p:cNvSpPr txBox="1"/>
          <p:nvPr/>
        </p:nvSpPr>
        <p:spPr>
          <a:xfrm>
            <a:off x="7634048" y="4552970"/>
            <a:ext cx="241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Ngọc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Như</a:t>
            </a:r>
            <a:r>
              <a:rPr lang="en-US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Thủy</a:t>
            </a:r>
            <a:endParaRPr lang="vi-VN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0ECCE4-66CB-49CF-9DAC-7E2B508C291A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0" y="3422410"/>
            <a:ext cx="2242691" cy="659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3AEB34-9B03-4239-8147-C398282D196A}"/>
              </a:ext>
            </a:extLst>
          </p:cNvPr>
          <p:cNvCxnSpPr>
            <a:cxnSpLocks/>
          </p:cNvCxnSpPr>
          <p:nvPr/>
        </p:nvCxnSpPr>
        <p:spPr>
          <a:xfrm>
            <a:off x="10381615" y="3429000"/>
            <a:ext cx="188681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602834-1F7E-4FD2-B9E6-C4BCBDF5CC23}"/>
              </a:ext>
            </a:extLst>
          </p:cNvPr>
          <p:cNvCxnSpPr>
            <a:cxnSpLocks/>
          </p:cNvCxnSpPr>
          <p:nvPr/>
        </p:nvCxnSpPr>
        <p:spPr>
          <a:xfrm>
            <a:off x="4049486" y="2068286"/>
            <a:ext cx="4365171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EB209D-EFD2-4980-8D3C-DA7175867FC3}"/>
              </a:ext>
            </a:extLst>
          </p:cNvPr>
          <p:cNvCxnSpPr>
            <a:cxnSpLocks/>
          </p:cNvCxnSpPr>
          <p:nvPr/>
        </p:nvCxnSpPr>
        <p:spPr>
          <a:xfrm>
            <a:off x="4136572" y="5083629"/>
            <a:ext cx="4365171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5F4BDC-1ECE-4687-BD6A-F543E4AFDA26}"/>
              </a:ext>
            </a:extLst>
          </p:cNvPr>
          <p:cNvCxnSpPr>
            <a:cxnSpLocks/>
          </p:cNvCxnSpPr>
          <p:nvPr/>
        </p:nvCxnSpPr>
        <p:spPr>
          <a:xfrm flipV="1">
            <a:off x="6178249" y="1906959"/>
            <a:ext cx="0" cy="322653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F14959-9419-4681-ADB2-79B833B739ED}"/>
              </a:ext>
            </a:extLst>
          </p:cNvPr>
          <p:cNvCxnSpPr>
            <a:cxnSpLocks/>
          </p:cNvCxnSpPr>
          <p:nvPr/>
        </p:nvCxnSpPr>
        <p:spPr>
          <a:xfrm flipV="1">
            <a:off x="6178249" y="4922302"/>
            <a:ext cx="0" cy="322653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1C2AE3-020A-481A-994C-C4A42A510116}"/>
              </a:ext>
            </a:extLst>
          </p:cNvPr>
          <p:cNvGrpSpPr/>
          <p:nvPr/>
        </p:nvGrpSpPr>
        <p:grpSpPr>
          <a:xfrm>
            <a:off x="-1927301" y="2266270"/>
            <a:ext cx="1782798" cy="2244072"/>
            <a:chOff x="5272758" y="2400300"/>
            <a:chExt cx="1646483" cy="20574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45D008-2ACA-4FBD-B649-966FBA9B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58" y="2400300"/>
              <a:ext cx="1646483" cy="2057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C79FCA-05A5-4939-8731-7478901C25E0}"/>
                </a:ext>
              </a:extLst>
            </p:cNvPr>
            <p:cNvSpPr txBox="1"/>
            <p:nvPr/>
          </p:nvSpPr>
          <p:spPr>
            <a:xfrm>
              <a:off x="5494018" y="2787360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atin typeface="Arial Black" panose="020B0A04020102020204" pitchFamily="34" charset="0"/>
                </a:rPr>
                <a:t>4</a:t>
              </a:r>
              <a:endParaRPr lang="vi-V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AB6EC8-7052-42DA-AF08-4FAA3134D258}"/>
                </a:ext>
              </a:extLst>
            </p:cNvPr>
            <p:cNvSpPr txBox="1"/>
            <p:nvPr/>
          </p:nvSpPr>
          <p:spPr>
            <a:xfrm>
              <a:off x="5494017" y="3057834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4</a:t>
              </a:r>
              <a:endParaRPr lang="vi-VN" dirty="0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582F84-36EE-4603-838A-1DE97F8F0166}"/>
                </a:ext>
              </a:extLst>
            </p:cNvPr>
            <p:cNvSpPr txBox="1"/>
            <p:nvPr/>
          </p:nvSpPr>
          <p:spPr>
            <a:xfrm>
              <a:off x="5494016" y="3328308"/>
              <a:ext cx="1342927" cy="3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GROUP </a:t>
              </a:r>
              <a:r>
                <a:rPr lang="vi-VN" dirty="0">
                  <a:ln>
                    <a:solidFill>
                      <a:schemeClr val="tx1"/>
                    </a:solidFill>
                  </a:ln>
                  <a:solidFill>
                    <a:srgbClr val="F4BECE"/>
                  </a:solidFill>
                  <a:latin typeface="Arial Black" panose="020B0A04020102020204" pitchFamily="34" charset="0"/>
                </a:rPr>
                <a:t>4</a:t>
              </a:r>
              <a:endParaRPr lang="vi-VN" dirty="0">
                <a:ln>
                  <a:solidFill>
                    <a:schemeClr val="tx1"/>
                  </a:solidFill>
                </a:ln>
                <a:solidFill>
                  <a:srgbClr val="F4BECE"/>
                </a:solidFill>
              </a:endParaRP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5EC453F-5191-4B2E-ADC4-7E18E948FAFF}"/>
              </a:ext>
            </a:extLst>
          </p:cNvPr>
          <p:cNvSpPr/>
          <p:nvPr/>
        </p:nvSpPr>
        <p:spPr>
          <a:xfrm>
            <a:off x="5272758" y="2436439"/>
            <a:ext cx="1646483" cy="2057400"/>
          </a:xfrm>
          <a:prstGeom prst="roundRect">
            <a:avLst>
              <a:gd name="adj" fmla="val 5419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66E4EE-99A0-4378-B5A2-09B316714242}"/>
              </a:ext>
            </a:extLst>
          </p:cNvPr>
          <p:cNvSpPr/>
          <p:nvPr/>
        </p:nvSpPr>
        <p:spPr>
          <a:xfrm>
            <a:off x="2610456" y="2439401"/>
            <a:ext cx="1646483" cy="2057400"/>
          </a:xfrm>
          <a:prstGeom prst="roundRect">
            <a:avLst>
              <a:gd name="adj" fmla="val 7528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35094EA-A0CC-4A98-A1D4-882F5E4CB432}"/>
              </a:ext>
            </a:extLst>
          </p:cNvPr>
          <p:cNvSpPr/>
          <p:nvPr/>
        </p:nvSpPr>
        <p:spPr>
          <a:xfrm>
            <a:off x="8016550" y="2400300"/>
            <a:ext cx="1646483" cy="2057400"/>
          </a:xfrm>
          <a:prstGeom prst="roundRect">
            <a:avLst>
              <a:gd name="adj" fmla="val 7528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rgbClr val="F4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613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dirty="0"/>
              <a:t>	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</a:t>
            </a:r>
          </a:p>
          <a:p>
            <a:pPr algn="just"/>
            <a:r>
              <a:rPr lang="vi-VN" dirty="0"/>
              <a:t>	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A1FCE11-BB1A-DF45-E0C9-69C6B9D6F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98"/>
          <a:stretch/>
        </p:blipFill>
        <p:spPr>
          <a:xfrm>
            <a:off x="209752" y="2586799"/>
            <a:ext cx="11762792" cy="16844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6C2152-5E86-0543-6842-CA0D17B7E2D0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FUNCTION</a:t>
            </a:r>
          </a:p>
        </p:txBody>
      </p:sp>
    </p:spTree>
    <p:extLst>
      <p:ext uri="{BB962C8B-B14F-4D97-AF65-F5344CB8AC3E}">
        <p14:creationId xmlns:p14="http://schemas.microsoft.com/office/powerpoint/2010/main" val="406225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dirty="0"/>
              <a:t>	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</a:t>
            </a:r>
          </a:p>
          <a:p>
            <a:pPr algn="just"/>
            <a:r>
              <a:rPr lang="vi-VN" dirty="0"/>
              <a:t>	- Trong main, tạo 2 phương thức để thiết lập 2 trường hợp thanh toán,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Phương thức 1: thanh toán nội thành (giá sản phẩm + phí ship nội thành)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Phương thức 2: thanh toán ngoại thành (giá sản phẩm + phí ship ngoại thành)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196AB9-C7C3-4983-81C7-19C01E202DBE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FUNCTION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EDEDD-5ABD-475D-AF68-29A3C66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83" y="1855211"/>
            <a:ext cx="76485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-429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dirty="0"/>
              <a:t>	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r>
              <a:rPr lang="vi-VN" dirty="0"/>
              <a:t>	</a:t>
            </a:r>
          </a:p>
          <a:p>
            <a:pPr algn="just"/>
            <a:r>
              <a:rPr lang="vi-VN" dirty="0"/>
              <a:t>	- Trong test, tạo 2 testcase để thiết lập 2 trường hợp thanh toán, cụ thể: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Trường hợp 1: thanh toán nội thành bằng cách gán giá sản phẩm: 999000 + phí ship nội thành: 30000, kiểm tra xem kết quả phép tính có bằng 1029000 không </a:t>
            </a:r>
          </a:p>
          <a:p>
            <a:pPr marL="1657350" lvl="3" indent="-285750" algn="just">
              <a:buFont typeface="Wingdings" panose="05000000000000000000" pitchFamily="2" charset="2"/>
              <a:buChar char="Ø"/>
            </a:pPr>
            <a:r>
              <a:rPr lang="vi-VN" dirty="0"/>
              <a:t>Trường hợp 1: thanh toán nội thành bằng cách gán giá sản phẩm: 999000 + phí ship nội thành: 40000, kiểm tra xem kết quả phép tính có bằng 1039000 không </a:t>
            </a:r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196AB9-C7C3-4983-81C7-19C01E202DBE}"/>
              </a:ext>
            </a:extLst>
          </p:cNvPr>
          <p:cNvSpPr txBox="1"/>
          <p:nvPr/>
        </p:nvSpPr>
        <p:spPr>
          <a:xfrm>
            <a:off x="3588117" y="256750"/>
            <a:ext cx="5014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30866-757C-4A5B-BEA5-3CE8AA52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8" y="1812348"/>
            <a:ext cx="5838825" cy="1419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EEFB2-E35A-4297-8F9F-FD4C0A5A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82" y="1812348"/>
            <a:ext cx="60388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BD14A6-CA39-4B25-AD92-FEF205777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4CECA-C105-475B-99CE-B939EEACB2E7}"/>
              </a:ext>
            </a:extLst>
          </p:cNvPr>
          <p:cNvSpPr/>
          <p:nvPr/>
        </p:nvSpPr>
        <p:spPr>
          <a:xfrm>
            <a:off x="-1" y="0"/>
            <a:ext cx="12192000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838E-B03F-4E6E-BDCC-4CABEC6044CF}"/>
              </a:ext>
            </a:extLst>
          </p:cNvPr>
          <p:cNvSpPr txBox="1"/>
          <p:nvPr/>
        </p:nvSpPr>
        <p:spPr>
          <a:xfrm>
            <a:off x="4797551" y="131637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8A25D-B496-41D9-A0E2-FC4A5679D933}"/>
              </a:ext>
            </a:extLst>
          </p:cNvPr>
          <p:cNvSpPr txBox="1"/>
          <p:nvPr/>
        </p:nvSpPr>
        <p:spPr>
          <a:xfrm>
            <a:off x="3588545" y="198296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vi-VN" sz="60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FD7CA0-44D3-4D32-8365-ACF40848E1CE}"/>
              </a:ext>
            </a:extLst>
          </p:cNvPr>
          <p:cNvCxnSpPr/>
          <p:nvPr/>
        </p:nvCxnSpPr>
        <p:spPr>
          <a:xfrm>
            <a:off x="6096000" y="308152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5EB43-AAED-490C-BA0B-5C448F27276B}"/>
              </a:ext>
            </a:extLst>
          </p:cNvPr>
          <p:cNvSpPr/>
          <p:nvPr/>
        </p:nvSpPr>
        <p:spPr>
          <a:xfrm>
            <a:off x="0" y="3493008"/>
            <a:ext cx="12192000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66DF6E-7A5F-4FB1-B124-53ABD2AFAED7}"/>
              </a:ext>
            </a:extLst>
          </p:cNvPr>
          <p:cNvCxnSpPr/>
          <p:nvPr/>
        </p:nvCxnSpPr>
        <p:spPr>
          <a:xfrm>
            <a:off x="6096000" y="34930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910063"/>
      </p:ext>
    </p:ext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BD14A6-CA39-4B25-AD92-FEF205777BDF}"/>
              </a:ext>
            </a:extLst>
          </p:cNvPr>
          <p:cNvSpPr/>
          <p:nvPr/>
        </p:nvSpPr>
        <p:spPr>
          <a:xfrm>
            <a:off x="-1388734" y="-1738105"/>
            <a:ext cx="14143422" cy="9100854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4CECA-C105-475B-99CE-B939EEACB2E7}"/>
              </a:ext>
            </a:extLst>
          </p:cNvPr>
          <p:cNvSpPr/>
          <p:nvPr/>
        </p:nvSpPr>
        <p:spPr>
          <a:xfrm>
            <a:off x="-130629" y="-1499315"/>
            <a:ext cx="12453257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838E-B03F-4E6E-BDCC-4CABEC6044CF}"/>
              </a:ext>
            </a:extLst>
          </p:cNvPr>
          <p:cNvSpPr txBox="1"/>
          <p:nvPr/>
        </p:nvSpPr>
        <p:spPr>
          <a:xfrm>
            <a:off x="4823178" y="150418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TÊN NHÓM</a:t>
            </a:r>
            <a:endParaRPr lang="vi-VN" sz="2800" b="1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8A25D-B496-41D9-A0E2-FC4A5679D933}"/>
              </a:ext>
            </a:extLst>
          </p:cNvPr>
          <p:cNvSpPr txBox="1"/>
          <p:nvPr/>
        </p:nvSpPr>
        <p:spPr>
          <a:xfrm>
            <a:off x="3588545" y="67363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vi-VN" sz="60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FD7CA0-44D3-4D32-8365-ACF40848E1CE}"/>
              </a:ext>
            </a:extLst>
          </p:cNvPr>
          <p:cNvCxnSpPr/>
          <p:nvPr/>
        </p:nvCxnSpPr>
        <p:spPr>
          <a:xfrm>
            <a:off x="6096000" y="1582213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5EB43-AAED-490C-BA0B-5C448F27276B}"/>
              </a:ext>
            </a:extLst>
          </p:cNvPr>
          <p:cNvSpPr/>
          <p:nvPr/>
        </p:nvSpPr>
        <p:spPr>
          <a:xfrm>
            <a:off x="-130629" y="4521708"/>
            <a:ext cx="12453256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BBC45-EAED-40A5-A225-83CE8C4B7D67}"/>
              </a:ext>
            </a:extLst>
          </p:cNvPr>
          <p:cNvSpPr txBox="1"/>
          <p:nvPr/>
        </p:nvSpPr>
        <p:spPr>
          <a:xfrm>
            <a:off x="1846859" y="5065066"/>
            <a:ext cx="877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API JSONSERVER_NEWMAN</a:t>
            </a:r>
            <a:endParaRPr lang="vi-VN" sz="3200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66DF6E-7A5F-4FB1-B124-53ABD2AFAED7}"/>
              </a:ext>
            </a:extLst>
          </p:cNvPr>
          <p:cNvCxnSpPr/>
          <p:nvPr/>
        </p:nvCxnSpPr>
        <p:spPr>
          <a:xfrm>
            <a:off x="6125042" y="45217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FE05EF-38CF-4E1F-A201-E47C829B4C58}"/>
              </a:ext>
            </a:extLst>
          </p:cNvPr>
          <p:cNvCxnSpPr>
            <a:cxnSpLocks/>
          </p:cNvCxnSpPr>
          <p:nvPr/>
        </p:nvCxnSpPr>
        <p:spPr>
          <a:xfrm>
            <a:off x="31674" y="434177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3492EC-9728-4001-93C1-285C1EC71FB4}"/>
              </a:ext>
            </a:extLst>
          </p:cNvPr>
          <p:cNvCxnSpPr>
            <a:cxnSpLocks/>
          </p:cNvCxnSpPr>
          <p:nvPr/>
        </p:nvCxnSpPr>
        <p:spPr>
          <a:xfrm>
            <a:off x="7420074" y="440767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8D9E7-DD1E-4EA3-B733-4905DEF0FF11}"/>
              </a:ext>
            </a:extLst>
          </p:cNvPr>
          <p:cNvCxnSpPr>
            <a:cxnSpLocks/>
          </p:cNvCxnSpPr>
          <p:nvPr/>
        </p:nvCxnSpPr>
        <p:spPr>
          <a:xfrm>
            <a:off x="3837576" y="6544823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CE6AE5-A8FB-4FBA-A5CA-2C859B3BAE99}"/>
              </a:ext>
            </a:extLst>
          </p:cNvPr>
          <p:cNvSpPr txBox="1"/>
          <p:nvPr/>
        </p:nvSpPr>
        <p:spPr>
          <a:xfrm>
            <a:off x="-668818" y="193337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170EA-02BE-41B5-AEEC-F82DBF4D799E}"/>
              </a:ext>
            </a:extLst>
          </p:cNvPr>
          <p:cNvSpPr txBox="1"/>
          <p:nvPr/>
        </p:nvSpPr>
        <p:spPr>
          <a:xfrm>
            <a:off x="-799447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DD8C0D-E1A1-4374-BBFA-2D5BEBA2AA45}"/>
              </a:ext>
            </a:extLst>
          </p:cNvPr>
          <p:cNvSpPr txBox="1"/>
          <p:nvPr/>
        </p:nvSpPr>
        <p:spPr>
          <a:xfrm>
            <a:off x="12423212" y="24718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3CF434-4AA1-4B1E-86A1-11270E4D89C0}"/>
              </a:ext>
            </a:extLst>
          </p:cNvPr>
          <p:cNvSpPr/>
          <p:nvPr/>
        </p:nvSpPr>
        <p:spPr>
          <a:xfrm>
            <a:off x="12951087" y="405869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E00D2-F912-4852-AB97-4ECB39F3C762}"/>
              </a:ext>
            </a:extLst>
          </p:cNvPr>
          <p:cNvSpPr txBox="1"/>
          <p:nvPr/>
        </p:nvSpPr>
        <p:spPr>
          <a:xfrm>
            <a:off x="12589109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B41320-D3CD-4E49-B01C-2565D1A40E0A}"/>
              </a:ext>
            </a:extLst>
          </p:cNvPr>
          <p:cNvSpPr/>
          <p:nvPr/>
        </p:nvSpPr>
        <p:spPr>
          <a:xfrm>
            <a:off x="-1068868" y="405868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6" name="Picture 2" descr="Building a Fake and JWT Protected REST API with json-server">
            <a:extLst>
              <a:ext uri="{FF2B5EF4-FFF2-40B4-BE49-F238E27FC236}">
                <a16:creationId xmlns:a16="http://schemas.microsoft.com/office/drawing/2014/main" id="{79C9228C-1EBE-7B4E-A799-E3A6981E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61" y="1993693"/>
            <a:ext cx="4757529" cy="252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0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98970-6B13-4F65-80F8-D0A7B51BE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A274-96DF-44DE-936A-92454AC6EBC7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61A3D-6479-4347-8A91-0C95A97088E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70E50-84D8-4CF5-A6E7-38427A5FBED2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API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87F69-77B8-4774-AA76-3EDBB1B16A90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76118-C0FE-406B-9F32-47A151AB9632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1A7A-EF16-47B6-8ED5-49869A179E9A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05345-0ECA-4F2C-9633-F418ADCC249D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27F70-2A90-4E7F-86EF-CD7BA66F17BD}"/>
              </a:ext>
            </a:extLst>
          </p:cNvPr>
          <p:cNvCxnSpPr>
            <a:cxnSpLocks/>
          </p:cNvCxnSpPr>
          <p:nvPr/>
        </p:nvCxnSpPr>
        <p:spPr>
          <a:xfrm>
            <a:off x="7895652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DEB603-CE8C-430E-BFF4-BA92DE593D2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D6D7A-F4C4-41A2-ACEB-74EFD62879C6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9921C5-EB7E-4B40-8747-BE9CA9C7FFB1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2D54BA-6725-4126-AC2E-94F364060587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8404BE-DEFE-4A30-9629-20311CEB47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2120C7-240D-4722-82AC-EA86A5D9217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2FA9D-6A39-4052-815B-36B086292CAE}"/>
              </a:ext>
            </a:extLst>
          </p:cNvPr>
          <p:cNvSpPr txBox="1"/>
          <p:nvPr/>
        </p:nvSpPr>
        <p:spPr>
          <a:xfrm>
            <a:off x="4835524" y="1648698"/>
            <a:ext cx="67346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J</a:t>
            </a:r>
            <a:r>
              <a:rPr lang="vi-VN" dirty="0"/>
              <a:t>son-</a:t>
            </a:r>
            <a:r>
              <a:rPr lang="vi-VN" dirty="0" err="1"/>
              <a:t>server</a:t>
            </a:r>
            <a:r>
              <a:rPr lang="vi-VN" dirty="0"/>
              <a:t> -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Node.js đơn </a:t>
            </a:r>
            <a:r>
              <a:rPr lang="vi-VN" dirty="0" err="1"/>
              <a:t>giản</a:t>
            </a:r>
            <a:r>
              <a:rPr lang="vi-VN" dirty="0"/>
              <a:t>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API REST </a:t>
            </a: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đầy</a:t>
            </a:r>
            <a:r>
              <a:rPr lang="vi-VN" dirty="0"/>
              <a:t> </a:t>
            </a:r>
            <a:r>
              <a:rPr lang="vi-VN" dirty="0" err="1"/>
              <a:t>đủ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trong </a:t>
            </a:r>
            <a:r>
              <a:rPr lang="vi-VN" dirty="0" err="1"/>
              <a:t>vài</a:t>
            </a:r>
            <a:r>
              <a:rPr lang="vi-VN" dirty="0"/>
              <a:t> </a:t>
            </a:r>
            <a:r>
              <a:rPr lang="vi-VN" dirty="0" err="1"/>
              <a:t>phút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không </a:t>
            </a:r>
            <a:r>
              <a:rPr lang="vi-VN" dirty="0" err="1"/>
              <a:t>gặp</a:t>
            </a:r>
            <a:r>
              <a:rPr lang="vi-VN" dirty="0"/>
              <a:t> </a:t>
            </a:r>
            <a:r>
              <a:rPr lang="vi-VN" dirty="0" err="1"/>
              <a:t>rắc</a:t>
            </a:r>
            <a:r>
              <a:rPr lang="vi-VN" dirty="0"/>
              <a:t> </a:t>
            </a:r>
            <a:r>
              <a:rPr lang="vi-VN" dirty="0" err="1"/>
              <a:t>rối</a:t>
            </a:r>
            <a:r>
              <a:rPr lang="vi-VN" dirty="0"/>
              <a:t> trong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cài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cấu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thậm</a:t>
            </a:r>
            <a:r>
              <a:rPr lang="vi-VN" dirty="0"/>
              <a:t> </a:t>
            </a:r>
            <a:r>
              <a:rPr lang="vi-VN" dirty="0" err="1"/>
              <a:t>chí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thêm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JWT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cuối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mình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jsonwebtoken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thêm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vài</a:t>
            </a:r>
            <a:r>
              <a:rPr lang="vi-VN" dirty="0"/>
              <a:t> </a:t>
            </a:r>
            <a:r>
              <a:rPr lang="vi-VN" dirty="0" err="1"/>
              <a:t>dòng</a:t>
            </a:r>
            <a:r>
              <a:rPr lang="vi-VN" dirty="0"/>
              <a:t> </a:t>
            </a:r>
            <a:r>
              <a:rPr lang="vi-VN" dirty="0" err="1"/>
              <a:t>mã</a:t>
            </a:r>
            <a:r>
              <a:rPr lang="vi-VN" dirty="0"/>
              <a:t>.</a:t>
            </a:r>
            <a:endParaRPr lang="en-US" dirty="0"/>
          </a:p>
          <a:p>
            <a:pPr algn="l"/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2000" dirty="0"/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install -g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-server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22EB6663-2196-4803-7C24-516D19331D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9923"/>
          <a:stretch>
            <a:fillRect/>
          </a:stretch>
        </p:blipFill>
        <p:spPr>
          <a:xfrm>
            <a:off x="322458" y="1648698"/>
            <a:ext cx="3613437" cy="3325674"/>
          </a:xfrm>
        </p:spPr>
      </p:pic>
    </p:spTree>
    <p:extLst>
      <p:ext uri="{BB962C8B-B14F-4D97-AF65-F5344CB8AC3E}">
        <p14:creationId xmlns:p14="http://schemas.microsoft.com/office/powerpoint/2010/main" val="258620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98970-6B13-4F65-80F8-D0A7B51BE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A274-96DF-44DE-936A-92454AC6EBC7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61A3D-6479-4347-8A91-0C95A97088E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70E50-84D8-4CF5-A6E7-38427A5FBED2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API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87F69-77B8-4774-AA76-3EDBB1B16A90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76118-C0FE-406B-9F32-47A151AB9632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1A7A-EF16-47B6-8ED5-49869A179E9A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05345-0ECA-4F2C-9633-F418ADCC249D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27F70-2A90-4E7F-86EF-CD7BA66F17BD}"/>
              </a:ext>
            </a:extLst>
          </p:cNvPr>
          <p:cNvCxnSpPr>
            <a:cxnSpLocks/>
          </p:cNvCxnSpPr>
          <p:nvPr/>
        </p:nvCxnSpPr>
        <p:spPr>
          <a:xfrm>
            <a:off x="7895652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DEB603-CE8C-430E-BFF4-BA92DE593D2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D6D7A-F4C4-41A2-ACEB-74EFD62879C6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9921C5-EB7E-4B40-8747-BE9CA9C7FFB1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2D54BA-6725-4126-AC2E-94F364060587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8404BE-DEFE-4A30-9629-20311CEB47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2120C7-240D-4722-82AC-EA86A5D9217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2FA9D-6A39-4052-815B-36B086292CAE}"/>
              </a:ext>
            </a:extLst>
          </p:cNvPr>
          <p:cNvSpPr txBox="1"/>
          <p:nvPr/>
        </p:nvSpPr>
        <p:spPr>
          <a:xfrm>
            <a:off x="6030152" y="1286982"/>
            <a:ext cx="5942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server.js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login, register, order,….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postman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API,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JSON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csdl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user, order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2EB6663-2196-4803-7C24-516D19331D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/>
        </p:blipFill>
        <p:spPr>
          <a:xfrm>
            <a:off x="149255" y="1145946"/>
            <a:ext cx="5155753" cy="483698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9F64E9-AFAB-44C3-E07E-912850978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52" y="2448340"/>
            <a:ext cx="5876539" cy="19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98970-6B13-4F65-80F8-D0A7B51BE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A274-96DF-44DE-936A-92454AC6EBC7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61A3D-6479-4347-8A91-0C95A97088E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70E50-84D8-4CF5-A6E7-38427A5FBED2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87F69-77B8-4774-AA76-3EDBB1B16A90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76118-C0FE-406B-9F32-47A151AB9632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1A7A-EF16-47B6-8ED5-49869A179E9A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05345-0ECA-4F2C-9633-F418ADCC249D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27F70-2A90-4E7F-86EF-CD7BA66F17BD}"/>
              </a:ext>
            </a:extLst>
          </p:cNvPr>
          <p:cNvCxnSpPr>
            <a:cxnSpLocks/>
          </p:cNvCxnSpPr>
          <p:nvPr/>
        </p:nvCxnSpPr>
        <p:spPr>
          <a:xfrm>
            <a:off x="7895652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DEB603-CE8C-430E-BFF4-BA92DE593D2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D6D7A-F4C4-41A2-ACEB-74EFD62879C6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9921C5-EB7E-4B40-8747-BE9CA9C7FFB1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2D54BA-6725-4126-AC2E-94F364060587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8404BE-DEFE-4A30-9629-20311CEB47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2120C7-240D-4722-82AC-EA86A5D9217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2FA9D-6A39-4052-815B-36B086292CAE}"/>
              </a:ext>
            </a:extLst>
          </p:cNvPr>
          <p:cNvSpPr txBox="1"/>
          <p:nvPr/>
        </p:nvSpPr>
        <p:spPr>
          <a:xfrm>
            <a:off x="3722207" y="1410813"/>
            <a:ext cx="392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postman.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2EB6663-2196-4803-7C24-516D19331D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"/>
          <a:stretch/>
        </p:blipFill>
        <p:spPr>
          <a:xfrm>
            <a:off x="301752" y="1236450"/>
            <a:ext cx="3118702" cy="455046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765FA-832C-9CCA-A29C-2315FA11F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2206" y="2321046"/>
            <a:ext cx="3828246" cy="3465866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11F8FF-CFF6-D206-33A8-0CDC39BBB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77" y="1270048"/>
            <a:ext cx="3828246" cy="33536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9B0655-821C-6268-1CA0-9BCA18BDED9D}"/>
              </a:ext>
            </a:extLst>
          </p:cNvPr>
          <p:cNvSpPr txBox="1"/>
          <p:nvPr/>
        </p:nvSpPr>
        <p:spPr>
          <a:xfrm>
            <a:off x="8603454" y="4798391"/>
            <a:ext cx="19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status code</a:t>
            </a:r>
          </a:p>
        </p:txBody>
      </p:sp>
    </p:spTree>
    <p:extLst>
      <p:ext uri="{BB962C8B-B14F-4D97-AF65-F5344CB8AC3E}">
        <p14:creationId xmlns:p14="http://schemas.microsoft.com/office/powerpoint/2010/main" val="113571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98970-6B13-4F65-80F8-D0A7B51BE9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A274-96DF-44DE-936A-92454AC6EBC7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A61A3D-6479-4347-8A91-0C95A97088E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70E50-84D8-4CF5-A6E7-38427A5FBED2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Newman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87F69-77B8-4774-AA76-3EDBB1B16A90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76118-C0FE-406B-9F32-47A151AB9632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1A7A-EF16-47B6-8ED5-49869A179E9A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05345-0ECA-4F2C-9633-F418ADCC249D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27F70-2A90-4E7F-86EF-CD7BA66F17BD}"/>
              </a:ext>
            </a:extLst>
          </p:cNvPr>
          <p:cNvCxnSpPr>
            <a:cxnSpLocks/>
          </p:cNvCxnSpPr>
          <p:nvPr/>
        </p:nvCxnSpPr>
        <p:spPr>
          <a:xfrm>
            <a:off x="7895652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DEB603-CE8C-430E-BFF4-BA92DE593D2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D6D7A-F4C4-41A2-ACEB-74EFD62879C6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9921C5-EB7E-4B40-8747-BE9CA9C7FFB1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2D54BA-6725-4126-AC2E-94F364060587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8404BE-DEFE-4A30-9629-20311CEB47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2120C7-240D-4722-82AC-EA86A5D9217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2FA9D-6A39-4052-815B-36B086292CAE}"/>
              </a:ext>
            </a:extLst>
          </p:cNvPr>
          <p:cNvSpPr txBox="1"/>
          <p:nvPr/>
        </p:nvSpPr>
        <p:spPr>
          <a:xfrm>
            <a:off x="6334538" y="1562237"/>
            <a:ext cx="5340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Newman </a:t>
            </a:r>
            <a:r>
              <a:rPr lang="fr-FR" dirty="0"/>
              <a:t>là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Postman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run collection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Runner ở postman.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chạy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lệnh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newman</a:t>
            </a:r>
            <a:r>
              <a:rPr lang="vi-VN" dirty="0"/>
              <a:t>,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export</a:t>
            </a:r>
            <a:r>
              <a:rPr lang="vi-VN" dirty="0"/>
              <a:t> </a:t>
            </a:r>
            <a:r>
              <a:rPr lang="vi-VN" dirty="0" err="1"/>
              <a:t>postman</a:t>
            </a:r>
            <a:r>
              <a:rPr lang="vi-VN" dirty="0"/>
              <a:t> </a:t>
            </a:r>
            <a:r>
              <a:rPr lang="vi-VN" dirty="0" err="1"/>
              <a:t>collection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en-US" dirty="0"/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report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2EB6663-2196-4803-7C24-516D19331D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t="3411" r="16776" b="5776"/>
          <a:stretch/>
        </p:blipFill>
        <p:spPr>
          <a:xfrm>
            <a:off x="469844" y="1303091"/>
            <a:ext cx="5043470" cy="4550462"/>
          </a:xfrm>
        </p:spPr>
      </p:pic>
    </p:spTree>
    <p:extLst>
      <p:ext uri="{BB962C8B-B14F-4D97-AF65-F5344CB8AC3E}">
        <p14:creationId xmlns:p14="http://schemas.microsoft.com/office/powerpoint/2010/main" val="109538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B978A2-36ED-4D82-AB58-789D45638C1E}"/>
              </a:ext>
            </a:extLst>
          </p:cNvPr>
          <p:cNvSpPr/>
          <p:nvPr/>
        </p:nvSpPr>
        <p:spPr>
          <a:xfrm>
            <a:off x="0" y="0"/>
            <a:ext cx="12192000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828F7-897F-458E-99C3-E96575B37635}"/>
              </a:ext>
            </a:extLst>
          </p:cNvPr>
          <p:cNvSpPr txBox="1"/>
          <p:nvPr/>
        </p:nvSpPr>
        <p:spPr>
          <a:xfrm>
            <a:off x="4797551" y="131637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28D3B-6423-463A-A429-AEE4057281AA}"/>
              </a:ext>
            </a:extLst>
          </p:cNvPr>
          <p:cNvSpPr txBox="1"/>
          <p:nvPr/>
        </p:nvSpPr>
        <p:spPr>
          <a:xfrm>
            <a:off x="3588545" y="198296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96A52B-B5FE-43DC-B9FE-0F6CBEC11A68}"/>
              </a:ext>
            </a:extLst>
          </p:cNvPr>
          <p:cNvCxnSpPr/>
          <p:nvPr/>
        </p:nvCxnSpPr>
        <p:spPr>
          <a:xfrm>
            <a:off x="6096000" y="308152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BA852-0668-43D6-81A6-BE133381E7DF}"/>
              </a:ext>
            </a:extLst>
          </p:cNvPr>
          <p:cNvSpPr/>
          <p:nvPr/>
        </p:nvSpPr>
        <p:spPr>
          <a:xfrm>
            <a:off x="0" y="3493008"/>
            <a:ext cx="12192000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ED3422-2FFC-4646-9669-1F5E696662C1}"/>
              </a:ext>
            </a:extLst>
          </p:cNvPr>
          <p:cNvCxnSpPr/>
          <p:nvPr/>
        </p:nvCxnSpPr>
        <p:spPr>
          <a:xfrm>
            <a:off x="6096000" y="34930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98493"/>
      </p:ext>
    </p:extLst>
  </p:cSld>
  <p:clrMapOvr>
    <a:masterClrMapping/>
  </p:clrMapOvr>
  <p:transition spd="slow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22B573-914B-414D-B88C-FE17FFFC1F9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635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99F79-EEC9-4F35-A46B-1B240CD9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916" y="1731528"/>
            <a:ext cx="4188883" cy="3394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095D6-3B97-48AC-BE7B-DBE0AE65CEED}"/>
              </a:ext>
            </a:extLst>
          </p:cNvPr>
          <p:cNvSpPr txBox="1"/>
          <p:nvPr/>
        </p:nvSpPr>
        <p:spPr>
          <a:xfrm>
            <a:off x="11600688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9F2D2-D656-4247-B925-79D1FE419772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533FBF-8DC6-4052-BC66-3360CDB6357A}"/>
              </a:ext>
            </a:extLst>
          </p:cNvPr>
          <p:cNvCxnSpPr/>
          <p:nvPr/>
        </p:nvCxnSpPr>
        <p:spPr>
          <a:xfrm>
            <a:off x="6800850" y="1781175"/>
            <a:ext cx="4457700" cy="0"/>
          </a:xfrm>
          <a:prstGeom prst="line">
            <a:avLst/>
          </a:prstGeom>
          <a:ln>
            <a:solidFill>
              <a:srgbClr val="F4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F03BE-B536-4405-A4AD-83C9592AC5A5}"/>
              </a:ext>
            </a:extLst>
          </p:cNvPr>
          <p:cNvCxnSpPr/>
          <p:nvPr/>
        </p:nvCxnSpPr>
        <p:spPr>
          <a:xfrm>
            <a:off x="6800850" y="2686050"/>
            <a:ext cx="4457700" cy="0"/>
          </a:xfrm>
          <a:prstGeom prst="line">
            <a:avLst/>
          </a:prstGeom>
          <a:ln>
            <a:solidFill>
              <a:srgbClr val="F4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25CEE-00C6-40E6-BE18-44C226CC6FA7}"/>
              </a:ext>
            </a:extLst>
          </p:cNvPr>
          <p:cNvSpPr txBox="1"/>
          <p:nvPr/>
        </p:nvSpPr>
        <p:spPr>
          <a:xfrm>
            <a:off x="6536531" y="1941225"/>
            <a:ext cx="498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KIỂM THỬ ỨNG DỤNG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257C3E-320C-474E-B53E-C80B40949755}"/>
              </a:ext>
            </a:extLst>
          </p:cNvPr>
          <p:cNvCxnSpPr/>
          <p:nvPr/>
        </p:nvCxnSpPr>
        <p:spPr>
          <a:xfrm>
            <a:off x="6800850" y="4966850"/>
            <a:ext cx="4457700" cy="0"/>
          </a:xfrm>
          <a:prstGeom prst="line">
            <a:avLst/>
          </a:prstGeom>
          <a:ln>
            <a:solidFill>
              <a:srgbClr val="F4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DAE044-4122-4DDE-9827-B824CE0AD86F}"/>
              </a:ext>
            </a:extLst>
          </p:cNvPr>
          <p:cNvSpPr txBox="1"/>
          <p:nvPr/>
        </p:nvSpPr>
        <p:spPr>
          <a:xfrm>
            <a:off x="7731251" y="991774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BC3612-CC1F-481A-974A-21E728DE46EF}"/>
              </a:ext>
            </a:extLst>
          </p:cNvPr>
          <p:cNvSpPr txBox="1"/>
          <p:nvPr/>
        </p:nvSpPr>
        <p:spPr>
          <a:xfrm>
            <a:off x="7269814" y="2720081"/>
            <a:ext cx="3435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01 Manual Testing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02 Junit5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03 Selenium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04 API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 JMeter</a:t>
            </a:r>
            <a:endParaRPr lang="vi-VN" sz="2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60240B-AAB5-48AB-AB39-551255A5E89A}"/>
              </a:ext>
            </a:extLst>
          </p:cNvPr>
          <p:cNvGrpSpPr/>
          <p:nvPr/>
        </p:nvGrpSpPr>
        <p:grpSpPr>
          <a:xfrm>
            <a:off x="392351" y="892202"/>
            <a:ext cx="5390489" cy="2721109"/>
            <a:chOff x="100584" y="707890"/>
            <a:chExt cx="5390489" cy="272110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5D3547-852D-4F84-9869-7E3D0B99EC89}"/>
                </a:ext>
              </a:extLst>
            </p:cNvPr>
            <p:cNvGrpSpPr/>
            <p:nvPr/>
          </p:nvGrpSpPr>
          <p:grpSpPr>
            <a:xfrm>
              <a:off x="100584" y="707890"/>
              <a:ext cx="5390489" cy="2721109"/>
              <a:chOff x="205630" y="707885"/>
              <a:chExt cx="5390489" cy="272110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39ADE1E-7D4E-4EEA-804C-0E49D347AB8D}"/>
                  </a:ext>
                </a:extLst>
              </p:cNvPr>
              <p:cNvSpPr/>
              <p:nvPr/>
            </p:nvSpPr>
            <p:spPr>
              <a:xfrm>
                <a:off x="205630" y="707885"/>
                <a:ext cx="5364478" cy="272110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20118B7-66FE-4F4A-B8A9-C25EA8755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6" y="3428994"/>
                <a:ext cx="5376663" cy="0"/>
              </a:xfrm>
              <a:prstGeom prst="line">
                <a:avLst/>
              </a:prstGeom>
              <a:ln>
                <a:solidFill>
                  <a:srgbClr val="F4A7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2D1DC8-46B7-4DEF-8E91-EE1196258B8B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>
              <a:off x="2782823" y="3025358"/>
              <a:ext cx="0" cy="403641"/>
            </a:xfrm>
            <a:prstGeom prst="line">
              <a:avLst/>
            </a:prstGeom>
            <a:ln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7EA110-7983-4021-B2D2-A28401189370}"/>
              </a:ext>
            </a:extLst>
          </p:cNvPr>
          <p:cNvGrpSpPr/>
          <p:nvPr/>
        </p:nvGrpSpPr>
        <p:grpSpPr>
          <a:xfrm>
            <a:off x="406177" y="3599150"/>
            <a:ext cx="5390489" cy="2721109"/>
            <a:chOff x="114410" y="3469611"/>
            <a:chExt cx="5390489" cy="27211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82FB724-85A3-4C0A-BEDE-C79464BE6275}"/>
                </a:ext>
              </a:extLst>
            </p:cNvPr>
            <p:cNvGrpSpPr/>
            <p:nvPr/>
          </p:nvGrpSpPr>
          <p:grpSpPr>
            <a:xfrm rot="10800000">
              <a:off x="114410" y="3469611"/>
              <a:ext cx="5390489" cy="2721109"/>
              <a:chOff x="205630" y="707885"/>
              <a:chExt cx="5390489" cy="272110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8B7A97-3BAE-48E8-B74B-5E5885E4404D}"/>
                  </a:ext>
                </a:extLst>
              </p:cNvPr>
              <p:cNvSpPr/>
              <p:nvPr/>
            </p:nvSpPr>
            <p:spPr>
              <a:xfrm>
                <a:off x="205630" y="707885"/>
                <a:ext cx="5364478" cy="272110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B8ED48A-5DA1-40B8-A7EE-F943CBFED5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6" y="3428994"/>
                <a:ext cx="5376663" cy="0"/>
              </a:xfrm>
              <a:prstGeom prst="line">
                <a:avLst/>
              </a:prstGeom>
              <a:ln>
                <a:solidFill>
                  <a:srgbClr val="F4A7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4482A9-55FE-4D94-8322-AF6903E44829}"/>
                </a:ext>
              </a:extLst>
            </p:cNvPr>
            <p:cNvCxnSpPr>
              <a:cxnSpLocks/>
            </p:cNvCxnSpPr>
            <p:nvPr/>
          </p:nvCxnSpPr>
          <p:spPr>
            <a:xfrm>
              <a:off x="2782823" y="3469611"/>
              <a:ext cx="0" cy="403641"/>
            </a:xfrm>
            <a:prstGeom prst="line">
              <a:avLst/>
            </a:prstGeom>
            <a:ln>
              <a:solidFill>
                <a:srgbClr val="F4A7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298918-6ADA-40BB-86B4-2157FC50016C}"/>
              </a:ext>
            </a:extLst>
          </p:cNvPr>
          <p:cNvSpPr txBox="1"/>
          <p:nvPr/>
        </p:nvSpPr>
        <p:spPr>
          <a:xfrm>
            <a:off x="100584" y="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81CE65-BB75-4F87-8E42-7464EF7A7487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9C4B2B-1D22-436A-B1B6-843EED6B781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72DC27-55F2-4BF3-BDE3-91C0281A970D}"/>
              </a:ext>
            </a:extLst>
          </p:cNvPr>
          <p:cNvCxnSpPr>
            <a:cxnSpLocks/>
          </p:cNvCxnSpPr>
          <p:nvPr/>
        </p:nvCxnSpPr>
        <p:spPr>
          <a:xfrm>
            <a:off x="0" y="6845011"/>
            <a:ext cx="1219200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703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3.7037E-6 L 3.125E-6 -0.39676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1.85185E-6 L -0.00221 0.38241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ED13-15C9-4EE6-8D8B-EEECAF1B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875F-1837-486D-8A7A-FE2B8C8B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9B467-881B-4DB4-BC55-D01EB5C1BC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E2B94-FAEF-4603-ADD1-F8927289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2466"/>
            <a:ext cx="12192000" cy="46130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70791A-0BEC-4DE3-9B93-2704609CA7B4}"/>
              </a:ext>
            </a:extLst>
          </p:cNvPr>
          <p:cNvSpPr/>
          <p:nvPr/>
        </p:nvSpPr>
        <p:spPr>
          <a:xfrm>
            <a:off x="-161925" y="-1114425"/>
            <a:ext cx="12468225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4D129-1F2B-436B-ADBF-10EC7667FD74}"/>
              </a:ext>
            </a:extLst>
          </p:cNvPr>
          <p:cNvSpPr txBox="1"/>
          <p:nvPr/>
        </p:nvSpPr>
        <p:spPr>
          <a:xfrm>
            <a:off x="4785455" y="201945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2FBC-10FE-48DD-8BB8-3FE9315FB4A1}"/>
              </a:ext>
            </a:extLst>
          </p:cNvPr>
          <p:cNvSpPr txBox="1"/>
          <p:nvPr/>
        </p:nvSpPr>
        <p:spPr>
          <a:xfrm>
            <a:off x="1990247" y="868543"/>
            <a:ext cx="804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TỰ ĐỘNG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F5C33-B631-43C7-966D-B14DD1B24567}"/>
              </a:ext>
            </a:extLst>
          </p:cNvPr>
          <p:cNvCxnSpPr/>
          <p:nvPr/>
        </p:nvCxnSpPr>
        <p:spPr>
          <a:xfrm>
            <a:off x="6083904" y="1967103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AFBA94-3E2F-4EF6-AB70-092A898054FB}"/>
              </a:ext>
            </a:extLst>
          </p:cNvPr>
          <p:cNvSpPr/>
          <p:nvPr/>
        </p:nvSpPr>
        <p:spPr>
          <a:xfrm>
            <a:off x="-161925" y="4913539"/>
            <a:ext cx="12468224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B0400-8406-4726-918A-36741DAE6A20}"/>
              </a:ext>
            </a:extLst>
          </p:cNvPr>
          <p:cNvSpPr txBox="1"/>
          <p:nvPr/>
        </p:nvSpPr>
        <p:spPr>
          <a:xfrm>
            <a:off x="3010105" y="5407916"/>
            <a:ext cx="608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CÁC TEST CASE TRONG MANUAL TESTING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5A6584-EE1D-4095-9B8C-D67A01DE263B}"/>
              </a:ext>
            </a:extLst>
          </p:cNvPr>
          <p:cNvCxnSpPr/>
          <p:nvPr/>
        </p:nvCxnSpPr>
        <p:spPr>
          <a:xfrm>
            <a:off x="6053344" y="4913539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AD70D-6D3B-4B60-AF95-E7EE0E34E2BC}"/>
              </a:ext>
            </a:extLst>
          </p:cNvPr>
          <p:cNvCxnSpPr>
            <a:cxnSpLocks/>
          </p:cNvCxnSpPr>
          <p:nvPr/>
        </p:nvCxnSpPr>
        <p:spPr>
          <a:xfrm>
            <a:off x="0" y="42203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B37972-BD7B-4CA9-BC7E-B55B5C65CF12}"/>
              </a:ext>
            </a:extLst>
          </p:cNvPr>
          <p:cNvCxnSpPr>
            <a:cxnSpLocks/>
          </p:cNvCxnSpPr>
          <p:nvPr/>
        </p:nvCxnSpPr>
        <p:spPr>
          <a:xfrm>
            <a:off x="7388400" y="428625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36C156-CAF0-4DC2-ADAE-D663AC0F4D1D}"/>
              </a:ext>
            </a:extLst>
          </p:cNvPr>
          <p:cNvCxnSpPr>
            <a:cxnSpLocks/>
          </p:cNvCxnSpPr>
          <p:nvPr/>
        </p:nvCxnSpPr>
        <p:spPr>
          <a:xfrm>
            <a:off x="3799853" y="6616940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18A2C65-671F-45D2-9B58-5A6A18E6447B}"/>
              </a:ext>
            </a:extLst>
          </p:cNvPr>
          <p:cNvSpPr txBox="1"/>
          <p:nvPr/>
        </p:nvSpPr>
        <p:spPr>
          <a:xfrm>
            <a:off x="-668818" y="193337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9A844-02F5-460B-853C-9BD6D97E685E}"/>
              </a:ext>
            </a:extLst>
          </p:cNvPr>
          <p:cNvSpPr txBox="1"/>
          <p:nvPr/>
        </p:nvSpPr>
        <p:spPr>
          <a:xfrm>
            <a:off x="-799447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BBFC0-6BE3-4CD0-A0AE-AAA1B9C51333}"/>
              </a:ext>
            </a:extLst>
          </p:cNvPr>
          <p:cNvSpPr txBox="1"/>
          <p:nvPr/>
        </p:nvSpPr>
        <p:spPr>
          <a:xfrm>
            <a:off x="12423212" y="24718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FBD3C4-7E87-4AAA-8729-417CF06D4B8D}"/>
              </a:ext>
            </a:extLst>
          </p:cNvPr>
          <p:cNvSpPr/>
          <p:nvPr/>
        </p:nvSpPr>
        <p:spPr>
          <a:xfrm>
            <a:off x="12951087" y="405869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5A6B7D-1CE3-4D23-A9BD-9035DB15DE2D}"/>
              </a:ext>
            </a:extLst>
          </p:cNvPr>
          <p:cNvSpPr txBox="1"/>
          <p:nvPr/>
        </p:nvSpPr>
        <p:spPr>
          <a:xfrm>
            <a:off x="12589109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F4876C-F5AF-4A2C-AEEE-8E75F07D776F}"/>
              </a:ext>
            </a:extLst>
          </p:cNvPr>
          <p:cNvSpPr/>
          <p:nvPr/>
        </p:nvSpPr>
        <p:spPr>
          <a:xfrm>
            <a:off x="-1068868" y="405868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746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8A2C8C-287E-41D0-9D04-77B6D0ED4F99}"/>
              </a:ext>
            </a:extLst>
          </p:cNvPr>
          <p:cNvSpPr txBox="1"/>
          <p:nvPr/>
        </p:nvSpPr>
        <p:spPr>
          <a:xfrm>
            <a:off x="2883837" y="3198167"/>
            <a:ext cx="902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Kiểm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tự</a:t>
            </a:r>
            <a:r>
              <a:rPr lang="vi-VN" sz="2400" dirty="0"/>
              <a:t> </a:t>
            </a:r>
            <a:r>
              <a:rPr lang="vi-VN" sz="2400" dirty="0" err="1"/>
              <a:t>động</a:t>
            </a:r>
            <a:r>
              <a:rPr lang="vi-VN" sz="2400" dirty="0"/>
              <a:t> </a:t>
            </a:r>
            <a:r>
              <a:rPr lang="vi-VN" sz="2400" dirty="0" err="1"/>
              <a:t>tất</a:t>
            </a:r>
            <a:r>
              <a:rPr lang="vi-VN" sz="2400" dirty="0"/>
              <a:t> </a:t>
            </a:r>
            <a:r>
              <a:rPr lang="vi-VN" sz="2400" dirty="0" err="1"/>
              <a:t>cả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test</a:t>
            </a:r>
            <a:r>
              <a:rPr lang="vi-VN" sz="2400" dirty="0"/>
              <a:t> </a:t>
            </a:r>
            <a:r>
              <a:rPr lang="vi-VN" sz="2400" dirty="0" err="1"/>
              <a:t>case</a:t>
            </a:r>
            <a:r>
              <a:rPr lang="vi-VN" sz="2400" dirty="0"/>
              <a:t> </a:t>
            </a:r>
            <a:r>
              <a:rPr lang="vi-VN" sz="2400" dirty="0" err="1"/>
              <a:t>có</a:t>
            </a:r>
            <a:r>
              <a:rPr lang="vi-VN" sz="2400" dirty="0"/>
              <a:t> </a:t>
            </a:r>
            <a:r>
              <a:rPr lang="vi-VN" sz="2400" dirty="0" err="1"/>
              <a:t>đánh</a:t>
            </a:r>
            <a:r>
              <a:rPr lang="vi-VN" sz="2400" dirty="0"/>
              <a:t> </a:t>
            </a:r>
            <a:r>
              <a:rPr lang="vi-VN" sz="2400" dirty="0" err="1"/>
              <a:t>Yes</a:t>
            </a:r>
            <a:r>
              <a:rPr lang="vi-VN" sz="2400" dirty="0"/>
              <a:t> ở </a:t>
            </a:r>
            <a:r>
              <a:rPr lang="vi-VN" sz="2400" dirty="0" err="1"/>
              <a:t>Manual</a:t>
            </a:r>
            <a:endParaRPr lang="vi-VN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1E54FD-C933-447C-9977-A57339BD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 b="1093"/>
          <a:stretch/>
        </p:blipFill>
        <p:spPr>
          <a:xfrm>
            <a:off x="279921" y="2452352"/>
            <a:ext cx="2351314" cy="2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E5575-1941-49B6-9156-284492FE0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9408" r="12923"/>
          <a:stretch/>
        </p:blipFill>
        <p:spPr>
          <a:xfrm>
            <a:off x="314304" y="1526637"/>
            <a:ext cx="6926244" cy="3966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7589068" y="3105834"/>
            <a:ext cx="413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Tổng</a:t>
            </a:r>
            <a:r>
              <a:rPr lang="vi-VN" dirty="0"/>
              <a:t> </a:t>
            </a:r>
            <a:r>
              <a:rPr lang="vi-VN" dirty="0" err="1"/>
              <a:t>case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thử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ở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Unit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 không </a:t>
            </a:r>
            <a:r>
              <a:rPr lang="vi-VN" dirty="0" err="1"/>
              <a:t>xảy</a:t>
            </a:r>
            <a:r>
              <a:rPr lang="vi-VN" dirty="0"/>
              <a:t> ra </a:t>
            </a:r>
            <a:r>
              <a:rPr lang="vi-VN" dirty="0" err="1"/>
              <a:t>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E5575-1941-49B6-9156-284492FE0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1063" r="12004" b="8680"/>
          <a:stretch/>
        </p:blipFill>
        <p:spPr>
          <a:xfrm>
            <a:off x="335896" y="1731593"/>
            <a:ext cx="6609253" cy="3568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7221893" y="3105834"/>
            <a:ext cx="399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Tổng</a:t>
            </a:r>
            <a:r>
              <a:rPr lang="vi-VN" dirty="0"/>
              <a:t> </a:t>
            </a:r>
            <a:r>
              <a:rPr lang="vi-VN" dirty="0" err="1"/>
              <a:t>case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thử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ở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Intergration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 không </a:t>
            </a:r>
            <a:r>
              <a:rPr lang="vi-VN" dirty="0" err="1"/>
              <a:t>xảy</a:t>
            </a:r>
            <a:r>
              <a:rPr lang="vi-VN" dirty="0"/>
              <a:t> ra </a:t>
            </a:r>
            <a:r>
              <a:rPr lang="vi-VN" dirty="0" err="1"/>
              <a:t>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3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BE5575-1941-49B6-9156-284492FE0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" t="10912" r="13796"/>
          <a:stretch/>
        </p:blipFill>
        <p:spPr>
          <a:xfrm>
            <a:off x="297404" y="1603135"/>
            <a:ext cx="6803196" cy="3743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7175241" y="3105834"/>
            <a:ext cx="471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Tổng</a:t>
            </a:r>
            <a:r>
              <a:rPr lang="vi-VN" dirty="0"/>
              <a:t> </a:t>
            </a:r>
            <a:r>
              <a:rPr lang="vi-VN" dirty="0" err="1"/>
              <a:t>case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thử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ở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 không </a:t>
            </a:r>
            <a:r>
              <a:rPr lang="vi-VN" dirty="0" err="1"/>
              <a:t>xảy</a:t>
            </a:r>
            <a:r>
              <a:rPr lang="vi-VN" dirty="0"/>
              <a:t> ra </a:t>
            </a:r>
            <a:r>
              <a:rPr lang="vi-VN" dirty="0" err="1"/>
              <a:t>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7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B978A2-36ED-4D82-AB58-789D45638C1E}"/>
              </a:ext>
            </a:extLst>
          </p:cNvPr>
          <p:cNvSpPr/>
          <p:nvPr/>
        </p:nvSpPr>
        <p:spPr>
          <a:xfrm>
            <a:off x="0" y="0"/>
            <a:ext cx="12192000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828F7-897F-458E-99C3-E96575B37635}"/>
              </a:ext>
            </a:extLst>
          </p:cNvPr>
          <p:cNvSpPr txBox="1"/>
          <p:nvPr/>
        </p:nvSpPr>
        <p:spPr>
          <a:xfrm>
            <a:off x="4797551" y="131637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28D3B-6423-463A-A429-AEE4057281AA}"/>
              </a:ext>
            </a:extLst>
          </p:cNvPr>
          <p:cNvSpPr txBox="1"/>
          <p:nvPr/>
        </p:nvSpPr>
        <p:spPr>
          <a:xfrm>
            <a:off x="3588545" y="198296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96A52B-B5FE-43DC-B9FE-0F6CBEC11A68}"/>
              </a:ext>
            </a:extLst>
          </p:cNvPr>
          <p:cNvCxnSpPr/>
          <p:nvPr/>
        </p:nvCxnSpPr>
        <p:spPr>
          <a:xfrm>
            <a:off x="6096000" y="308152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8BA852-0668-43D6-81A6-BE133381E7DF}"/>
              </a:ext>
            </a:extLst>
          </p:cNvPr>
          <p:cNvSpPr/>
          <p:nvPr/>
        </p:nvSpPr>
        <p:spPr>
          <a:xfrm>
            <a:off x="0" y="3493008"/>
            <a:ext cx="12192000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ED3422-2FFC-4646-9669-1F5E696662C1}"/>
              </a:ext>
            </a:extLst>
          </p:cNvPr>
          <p:cNvCxnSpPr/>
          <p:nvPr/>
        </p:nvCxnSpPr>
        <p:spPr>
          <a:xfrm>
            <a:off x="6096000" y="34930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00684"/>
      </p:ext>
    </p:extLst>
  </p:cSld>
  <p:clrMapOvr>
    <a:masterClrMapping/>
  </p:clrMapOvr>
  <p:transition spd="slow" advTm="0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ED13-15C9-4EE6-8D8B-EEECAF1B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875F-1837-486D-8A7A-FE2B8C8B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9B467-881B-4DB4-BC55-D01EB5C1BC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6E2B94-FAEF-4603-ADD1-F8927289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2466"/>
            <a:ext cx="12192000" cy="46130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70791A-0BEC-4DE3-9B93-2704609CA7B4}"/>
              </a:ext>
            </a:extLst>
          </p:cNvPr>
          <p:cNvSpPr/>
          <p:nvPr/>
        </p:nvSpPr>
        <p:spPr>
          <a:xfrm>
            <a:off x="-161925" y="-1114425"/>
            <a:ext cx="12468225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4D129-1F2B-436B-ADBF-10EC7667FD74}"/>
              </a:ext>
            </a:extLst>
          </p:cNvPr>
          <p:cNvSpPr txBox="1"/>
          <p:nvPr/>
        </p:nvSpPr>
        <p:spPr>
          <a:xfrm>
            <a:off x="4785455" y="201945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2FBC-10FE-48DD-8BB8-3FE9315FB4A1}"/>
              </a:ext>
            </a:extLst>
          </p:cNvPr>
          <p:cNvSpPr txBox="1"/>
          <p:nvPr/>
        </p:nvSpPr>
        <p:spPr>
          <a:xfrm>
            <a:off x="1990247" y="868543"/>
            <a:ext cx="804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F5C33-B631-43C7-966D-B14DD1B24567}"/>
              </a:ext>
            </a:extLst>
          </p:cNvPr>
          <p:cNvCxnSpPr/>
          <p:nvPr/>
        </p:nvCxnSpPr>
        <p:spPr>
          <a:xfrm>
            <a:off x="6083904" y="1967103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FAFBA94-3E2F-4EF6-AB70-092A898054FB}"/>
              </a:ext>
            </a:extLst>
          </p:cNvPr>
          <p:cNvSpPr/>
          <p:nvPr/>
        </p:nvSpPr>
        <p:spPr>
          <a:xfrm>
            <a:off x="-161925" y="4913539"/>
            <a:ext cx="12468224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B0400-8406-4726-918A-36741DAE6A20}"/>
              </a:ext>
            </a:extLst>
          </p:cNvPr>
          <p:cNvSpPr txBox="1"/>
          <p:nvPr/>
        </p:nvSpPr>
        <p:spPr>
          <a:xfrm>
            <a:off x="3010105" y="5407916"/>
            <a:ext cx="608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KIỂM THỬ HIỆU NĂNG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5A6584-EE1D-4095-9B8C-D67A01DE263B}"/>
              </a:ext>
            </a:extLst>
          </p:cNvPr>
          <p:cNvCxnSpPr/>
          <p:nvPr/>
        </p:nvCxnSpPr>
        <p:spPr>
          <a:xfrm>
            <a:off x="6053344" y="4913539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AD70D-6D3B-4B60-AF95-E7EE0E34E2BC}"/>
              </a:ext>
            </a:extLst>
          </p:cNvPr>
          <p:cNvCxnSpPr>
            <a:cxnSpLocks/>
          </p:cNvCxnSpPr>
          <p:nvPr/>
        </p:nvCxnSpPr>
        <p:spPr>
          <a:xfrm>
            <a:off x="0" y="42203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B37972-BD7B-4CA9-BC7E-B55B5C65CF12}"/>
              </a:ext>
            </a:extLst>
          </p:cNvPr>
          <p:cNvCxnSpPr>
            <a:cxnSpLocks/>
          </p:cNvCxnSpPr>
          <p:nvPr/>
        </p:nvCxnSpPr>
        <p:spPr>
          <a:xfrm>
            <a:off x="7388400" y="428625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36C156-CAF0-4DC2-ADAE-D663AC0F4D1D}"/>
              </a:ext>
            </a:extLst>
          </p:cNvPr>
          <p:cNvCxnSpPr>
            <a:cxnSpLocks/>
          </p:cNvCxnSpPr>
          <p:nvPr/>
        </p:nvCxnSpPr>
        <p:spPr>
          <a:xfrm>
            <a:off x="3799853" y="6616940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18A2C65-671F-45D2-9B58-5A6A18E6447B}"/>
              </a:ext>
            </a:extLst>
          </p:cNvPr>
          <p:cNvSpPr txBox="1"/>
          <p:nvPr/>
        </p:nvSpPr>
        <p:spPr>
          <a:xfrm>
            <a:off x="-668818" y="193337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69A844-02F5-460B-853C-9BD6D97E685E}"/>
              </a:ext>
            </a:extLst>
          </p:cNvPr>
          <p:cNvSpPr txBox="1"/>
          <p:nvPr/>
        </p:nvSpPr>
        <p:spPr>
          <a:xfrm>
            <a:off x="-799447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BBFC0-6BE3-4CD0-A0AE-AAA1B9C51333}"/>
              </a:ext>
            </a:extLst>
          </p:cNvPr>
          <p:cNvSpPr txBox="1"/>
          <p:nvPr/>
        </p:nvSpPr>
        <p:spPr>
          <a:xfrm>
            <a:off x="12423212" y="24718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FBD3C4-7E87-4AAA-8729-417CF06D4B8D}"/>
              </a:ext>
            </a:extLst>
          </p:cNvPr>
          <p:cNvSpPr/>
          <p:nvPr/>
        </p:nvSpPr>
        <p:spPr>
          <a:xfrm>
            <a:off x="12951087" y="405869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5A6B7D-1CE3-4D23-A9BD-9035DB15DE2D}"/>
              </a:ext>
            </a:extLst>
          </p:cNvPr>
          <p:cNvSpPr txBox="1"/>
          <p:nvPr/>
        </p:nvSpPr>
        <p:spPr>
          <a:xfrm>
            <a:off x="12589109" y="606711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F4876C-F5AF-4A2C-AEEE-8E75F07D776F}"/>
              </a:ext>
            </a:extLst>
          </p:cNvPr>
          <p:cNvSpPr/>
          <p:nvPr/>
        </p:nvSpPr>
        <p:spPr>
          <a:xfrm>
            <a:off x="-1068868" y="405868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392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sz="3200" dirty="0"/>
          </a:p>
          <a:p>
            <a:pPr algn="just"/>
            <a:r>
              <a:rPr lang="vi-VN" sz="3200" dirty="0"/>
              <a:t>				</a:t>
            </a:r>
            <a:r>
              <a:rPr lang="en-US" sz="2300" dirty="0"/>
              <a:t>Ram-up 10 100 users Loop Count 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100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lúc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10 </a:t>
            </a:r>
            <a:r>
              <a:rPr lang="en-US" sz="2000" dirty="0" err="1"/>
              <a:t>giây</a:t>
            </a:r>
            <a:r>
              <a:rPr lang="en-US" sz="2000" dirty="0"/>
              <a:t> </a:t>
            </a:r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48CF706-328A-4A3E-B26E-559F7CB4D2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6" t="23420" r="52063" b="53161"/>
          <a:stretch/>
        </p:blipFill>
        <p:spPr bwMode="auto">
          <a:xfrm>
            <a:off x="629837" y="1359152"/>
            <a:ext cx="2603962" cy="1247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EB2F6F-7BAB-4119-9C1D-987A9A87A1A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t="3689" b="67614"/>
          <a:stretch/>
        </p:blipFill>
        <p:spPr bwMode="auto">
          <a:xfrm>
            <a:off x="6701996" y="4106324"/>
            <a:ext cx="5306060" cy="1349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F71CD8-B52B-4028-8A85-DAFE34C9DFA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t="2235" r="1736" b="4833"/>
          <a:stretch/>
        </p:blipFill>
        <p:spPr bwMode="auto">
          <a:xfrm>
            <a:off x="8282790" y="1270447"/>
            <a:ext cx="3689754" cy="2507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94BB4-8581-4EFE-9BC1-80087166E27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9" t="2724" r="37349" b="4405"/>
          <a:stretch/>
        </p:blipFill>
        <p:spPr bwMode="auto">
          <a:xfrm>
            <a:off x="629837" y="2724119"/>
            <a:ext cx="2577630" cy="3099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5D4931-4F40-C96F-34D0-FF72A09F74D1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304388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Số lượng request đã thực hiện (Samples): 100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Thời gian phản hồi trung bình (Average): 1250ms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Thời gian xử lý request ở giữa (Median): 640ms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90% số request sẽ có thời gian đáp ứng nhỏ hơn giá trị hiển thị</a:t>
            </a:r>
            <a:r>
              <a:rPr lang="en-US" dirty="0"/>
              <a:t> </a:t>
            </a:r>
            <a:r>
              <a:rPr lang="vi-VN" dirty="0"/>
              <a:t>trong table, 10% số request còn lại sẽ có thời gian đápứng lớn hơn giá trị hiển thị trong table (90% line): 3443ms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95% số request sẽ có thời gian đáp ứng nhỏ hơn giá trị hiển thị trong table, 5% số request còn lại sẽ có thời gian đáp ứng lớn hơn</a:t>
            </a:r>
            <a:r>
              <a:rPr lang="en-US" dirty="0"/>
              <a:t> </a:t>
            </a:r>
            <a:r>
              <a:rPr lang="vi-VN" dirty="0"/>
              <a:t>giá trị hiển thị trong table (95% line): 4252ms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vi-VN" dirty="0"/>
              <a:t>99% số request sẽ có thời gian đáp ứng nhỏ hơn giá trị hiển thịtrong table, 1% số request còn lại sẽ có thời gian đáp ứng lớn hơn giá trị hiển thị trong table (99% line): 5164ms</a:t>
            </a:r>
            <a:endParaRPr lang="en-US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502B46C-8590-4E33-B040-7C735A40439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t="21900" r="33255" b="67614"/>
          <a:stretch/>
        </p:blipFill>
        <p:spPr bwMode="auto">
          <a:xfrm>
            <a:off x="2132798" y="1360996"/>
            <a:ext cx="7794708" cy="1319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E6B9B5-7C47-B3FC-C8F7-EE6669C00BD3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33442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ngắn nhất (Min): 458ms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lớn nhất (Maximum): 5341ms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Tỉ lệ phần trăm số request bị lỗi (Error): 0.00%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Số request server có thể xử lý (Throughput): 7.0/giây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nhận được / giây (Received):  3352.92KB/giây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gửi đi / giây (Sent): 1.63KB/giây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/>
              <a:t>Sự sai lệch hiện tại so với mức trung bình (Deviation): 1240</a:t>
            </a:r>
            <a:r>
              <a:rPr lang="en-US" dirty="0"/>
              <a:t> (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Graph Results)</a:t>
            </a:r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vi-VN" dirty="0"/>
              <a:t>Điểm nổi bật cần lưu ý: trong Ram-up này có 0.00% server bị lỗi và trong 1 giây sẽ xử lý được 7 request, điều này cho thấy khả năng xử lý độ tải của server ở mức bình thường  -&gt; hiệu năng đạt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3C03C3E-ACE8-4AB1-96D8-98F77AABD95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6" t="21822" r="1" b="67614"/>
          <a:stretch/>
        </p:blipFill>
        <p:spPr bwMode="auto">
          <a:xfrm>
            <a:off x="2286000" y="1347119"/>
            <a:ext cx="7229819" cy="1227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A64815-BE85-D183-E48A-A6631959F219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210851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215E05-8E4E-4E44-A026-D2E0D894334D}"/>
              </a:ext>
            </a:extLst>
          </p:cNvPr>
          <p:cNvSpPr/>
          <p:nvPr/>
        </p:nvSpPr>
        <p:spPr>
          <a:xfrm>
            <a:off x="0" y="-9525"/>
            <a:ext cx="12192000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7B826-DF80-4C6C-A0E7-39AB749D6548}"/>
              </a:ext>
            </a:extLst>
          </p:cNvPr>
          <p:cNvSpPr txBox="1"/>
          <p:nvPr/>
        </p:nvSpPr>
        <p:spPr>
          <a:xfrm>
            <a:off x="4797551" y="131637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4190A-6F51-45B0-A1B8-B71388CA8503}"/>
              </a:ext>
            </a:extLst>
          </p:cNvPr>
          <p:cNvSpPr txBox="1"/>
          <p:nvPr/>
        </p:nvSpPr>
        <p:spPr>
          <a:xfrm>
            <a:off x="3588545" y="1982968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Testing</a:t>
            </a:r>
            <a:endParaRPr lang="vi-VN" sz="60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2B664-E1C7-434E-96EA-2B5613043C31}"/>
              </a:ext>
            </a:extLst>
          </p:cNvPr>
          <p:cNvCxnSpPr/>
          <p:nvPr/>
        </p:nvCxnSpPr>
        <p:spPr>
          <a:xfrm>
            <a:off x="6096000" y="308152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7A1FD78-7AD7-4F83-804C-32A9029C4EC9}"/>
              </a:ext>
            </a:extLst>
          </p:cNvPr>
          <p:cNvSpPr/>
          <p:nvPr/>
        </p:nvSpPr>
        <p:spPr>
          <a:xfrm>
            <a:off x="0" y="3493008"/>
            <a:ext cx="12192000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0DE5B5-EC18-4811-AA69-831E72A5F788}"/>
              </a:ext>
            </a:extLst>
          </p:cNvPr>
          <p:cNvCxnSpPr/>
          <p:nvPr/>
        </p:nvCxnSpPr>
        <p:spPr>
          <a:xfrm>
            <a:off x="6096000" y="349300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45635"/>
      </p:ext>
    </p:extLst>
  </p:cSld>
  <p:clrMapOvr>
    <a:masterClrMapping/>
  </p:clrMapOvr>
  <p:transition spd="slow" advTm="0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sz="3200" dirty="0"/>
          </a:p>
          <a:p>
            <a:pPr algn="just"/>
            <a:r>
              <a:rPr lang="vi-VN" sz="3200" dirty="0"/>
              <a:t>				</a:t>
            </a:r>
            <a:r>
              <a:rPr lang="en-US" sz="2300" dirty="0"/>
              <a:t>Ram-up 10, 1000 users, Loop Count 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1000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lúc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10 </a:t>
            </a:r>
            <a:r>
              <a:rPr lang="en-US" sz="2000" dirty="0" err="1"/>
              <a:t>giây</a:t>
            </a:r>
            <a:r>
              <a:rPr lang="en-US" sz="2000" dirty="0"/>
              <a:t> </a:t>
            </a:r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FD5D79D-ABAC-465C-BC45-82DD1CCB2E0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3" t="22227" r="47740" b="56057"/>
          <a:stretch/>
        </p:blipFill>
        <p:spPr bwMode="auto">
          <a:xfrm>
            <a:off x="301752" y="1249190"/>
            <a:ext cx="3035300" cy="1282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F1496E-ED4A-4826-A2CD-3489A3EB427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6" t="4934" r="42421" b="7101"/>
          <a:stretch/>
        </p:blipFill>
        <p:spPr bwMode="auto">
          <a:xfrm>
            <a:off x="700538" y="2621945"/>
            <a:ext cx="2477667" cy="3367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6C90CC-DC21-45F8-B014-B31663913F3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0" t="8081" b="67513"/>
          <a:stretch/>
        </p:blipFill>
        <p:spPr bwMode="auto">
          <a:xfrm>
            <a:off x="6505321" y="4410749"/>
            <a:ext cx="5266055" cy="1194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8D6103-F986-4E46-BE62-0CD5BFACBAA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3649" b="4000"/>
          <a:stretch/>
        </p:blipFill>
        <p:spPr bwMode="auto">
          <a:xfrm>
            <a:off x="8465025" y="1613870"/>
            <a:ext cx="3306351" cy="2428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50F1ED-3AC7-B820-9D9C-0E7F758F23EF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235550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lvl="0" algn="just">
              <a:lnSpc>
                <a:spcPct val="150000"/>
              </a:lnSpc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lvl="0" algn="just"/>
            <a:endParaRPr lang="en-US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Số lượng request đã thực hiện (Samples): 1000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trung bình (Average): 16918ms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xử lý request ở giữa (Median): 21113ms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90% số request sẽ có thời gian đáp ứng nhỏ hơn giá trị hiển thị trong table, 10% số request còn lại sẽ có thời gian đáp ứng lớn hơn giá trị hiển thị trong table (90% line): 22425ms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95% số request sẽ có thời gian đáp ứng nhỏ hơn giá trị hiển thị trong table, 5% số request còn lại sẽ có thời gian đáp ứng lớn hơn giá trị hiển thị trong table (95% line): 24163ms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99% số request sẽ có thời gian đáp ứng nhỏ hơn giá trị hiển thị trong table, 1% số request còn lại sẽ có thời gian đáp ứng lớn hơn giá trị hiển thị trong table (99% line): 30915ms</a:t>
            </a:r>
            <a:endParaRPr lang="en-US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615877-E77C-44C8-9326-1B8758778BC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0" t="22556" r="34932" b="67513"/>
          <a:stretch/>
        </p:blipFill>
        <p:spPr bwMode="auto">
          <a:xfrm>
            <a:off x="3140703" y="1603135"/>
            <a:ext cx="5778897" cy="982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5E1467-A19B-4FDB-2EB1-5386A74CFBB7}"/>
              </a:ext>
            </a:extLst>
          </p:cNvPr>
          <p:cNvSpPr txBox="1"/>
          <p:nvPr/>
        </p:nvSpPr>
        <p:spPr>
          <a:xfrm>
            <a:off x="3588546" y="25658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261098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lvl="0" algn="just"/>
            <a:endParaRPr lang="en-US" dirty="0"/>
          </a:p>
          <a:p>
            <a:pPr lvl="0" algn="just"/>
            <a:endParaRPr lang="en-US" dirty="0"/>
          </a:p>
          <a:p>
            <a:pPr lvl="0" algn="just"/>
            <a:endParaRPr lang="en-US" dirty="0"/>
          </a:p>
          <a:p>
            <a:pPr lvl="0" algn="just"/>
            <a:endParaRPr lang="en-US" dirty="0"/>
          </a:p>
          <a:p>
            <a:pPr lvl="0" algn="just"/>
            <a:endParaRPr lang="en-US" dirty="0"/>
          </a:p>
          <a:p>
            <a:pPr lvl="0" algn="just"/>
            <a:endParaRPr lang="en-US" dirty="0"/>
          </a:p>
          <a:p>
            <a:pPr lvl="0" algn="just"/>
            <a:endParaRPr lang="vi-VN" dirty="0"/>
          </a:p>
          <a:p>
            <a:pPr lvl="0" algn="just">
              <a:lnSpc>
                <a:spcPct val="150000"/>
              </a:lnSpc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ngắn nhất (Min): 496ms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lớn nhất (Maximum): 31369ms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Tỉ lệ phần trăm số request bị lỗi (Error): 52.40%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Số request server có thể xử lý (Throughput): 1.595.533/phút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nhận được / giây (Received):  6140.01KB/giây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gửi đi / giây (Sent): 3.4KB/giây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/>
              <a:t>Sự sai lệch hiện tại so với mức trung bình (Deviation): 7802</a:t>
            </a:r>
            <a:r>
              <a:rPr lang="en-US" dirty="0"/>
              <a:t> (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/>
              <a:t> Graph Results)</a:t>
            </a:r>
            <a:endParaRPr lang="en-US" dirty="0"/>
          </a:p>
          <a:p>
            <a:pPr lvl="0"/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  <a:r>
              <a:rPr lang="vi-VN" dirty="0"/>
              <a:t>Điểm nổi bật cần lưu ý: trong Ram-up này có 52.40% trên tổng số các server bị lỗi và trong 1 phút sẽ xử lý được 1.595.533 request, điều này cho thấy khả năng xử lý độ tải của server ở mức tương đối -&gt; hiệu năng đạt </a:t>
            </a:r>
            <a:endParaRPr lang="en-US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F72EEE-4EA7-492C-B8B0-8BF5B5D0EBE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3130" b="67513"/>
          <a:stretch/>
        </p:blipFill>
        <p:spPr bwMode="auto">
          <a:xfrm>
            <a:off x="3179862" y="1603135"/>
            <a:ext cx="5614381" cy="105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3E1E8B-55EE-F13A-DE23-DD3D1A482754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316460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9069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sz="3200" dirty="0"/>
          </a:p>
          <a:p>
            <a:pPr algn="just"/>
            <a:r>
              <a:rPr lang="vi-VN" sz="3200" dirty="0"/>
              <a:t>				</a:t>
            </a:r>
            <a:r>
              <a:rPr lang="en-US" sz="2300" dirty="0"/>
              <a:t>Ram-up 10 10000 users Loop Count 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10000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				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lúc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10 </a:t>
            </a:r>
            <a:r>
              <a:rPr lang="en-US" sz="2000" dirty="0" err="1"/>
              <a:t>giây</a:t>
            </a:r>
            <a:r>
              <a:rPr lang="en-US" sz="2000" dirty="0"/>
              <a:t> </a:t>
            </a:r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sz="2000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59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C691B00-791E-40E5-96C2-40BF1F45C70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t="23419" r="49341" b="58058"/>
          <a:stretch/>
        </p:blipFill>
        <p:spPr bwMode="auto">
          <a:xfrm>
            <a:off x="280751" y="1187493"/>
            <a:ext cx="3317240" cy="129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BEA94A-4A0C-4B31-A7B4-0A30FDBFE8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t="8161" r="44032" b="5471"/>
          <a:stretch/>
        </p:blipFill>
        <p:spPr bwMode="auto">
          <a:xfrm>
            <a:off x="863712" y="2613111"/>
            <a:ext cx="2151318" cy="3276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8F3DE5-9F1B-43BE-AC0F-C2BA69003BB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t="9054" b="66788"/>
          <a:stretch/>
        </p:blipFill>
        <p:spPr bwMode="auto">
          <a:xfrm>
            <a:off x="6605045" y="4724377"/>
            <a:ext cx="5249545" cy="105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1C36DA-1E64-4977-B24B-1285DD0C1DD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t="8968" b="4194"/>
          <a:stretch/>
        </p:blipFill>
        <p:spPr bwMode="auto">
          <a:xfrm>
            <a:off x="8603576" y="1832854"/>
            <a:ext cx="3368968" cy="2157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D40FC1-9CFC-7EA6-3EAE-F2C146DC2DCD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143078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Số lượng request đã thực hiện (Samples): 10001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trung bình (Average): 21717ms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xử lý request ở giữa (Median): 21412ms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90% số request sẽ có thời gian đáp ứng nhỏ hơn giá trị hiển thị trong table, 10% số request còn lại sẽ có thời gian đáp ứng lớn hơn giá trị hiển thị trong table (90% line): 23340ms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95% số request sẽ có thời gian đáp ứng nhỏ hơn giá trị hiển thị trong table, 5% số request còn lại sẽ có thời gian đáp ứng lớn hơn giá trị hiển thị trong table (95% line): 23591ms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99% số request sẽ có thời gian đáp ứng nhỏ hơn giá trị hiển thị trong table, 1% số request còn lại sẽ có thời gian đáp ứng lớn hơn giá trị hiển thị trong table (99% line): 28370ms</a:t>
            </a:r>
            <a:endParaRPr lang="en-US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3E9A6-C885-4D84-BA94-81D0AF9DAE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3" t="22558" r="34273" b="66788"/>
          <a:stretch/>
        </p:blipFill>
        <p:spPr bwMode="auto">
          <a:xfrm>
            <a:off x="2547181" y="1721581"/>
            <a:ext cx="6235083" cy="1005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105E58-408D-C47A-E4A1-ACF124B0B70C}"/>
              </a:ext>
            </a:extLst>
          </p:cNvPr>
          <p:cNvSpPr txBox="1"/>
          <p:nvPr/>
        </p:nvSpPr>
        <p:spPr>
          <a:xfrm>
            <a:off x="3588546" y="62982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23051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vi-VN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en-US" dirty="0"/>
          </a:p>
          <a:p>
            <a:pPr lvl="0" algn="just">
              <a:lnSpc>
                <a:spcPct val="150000"/>
              </a:lnSpc>
            </a:pPr>
            <a:endParaRPr lang="vi-VN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vi-VN" dirty="0"/>
              <a:t>Dựa vào Aggregate Report ta nhận về các thông số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ngắn nhất (Min): 233ms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Thời gian phản hồi lớn nhất (Maximum): 38310ms 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Tỉ lệ phần trăm số request bị lỗi (Error): 96.73%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Số request server có thể xử lý (Throughput): 187.7/giây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nhận được / giây (Received):  3462.82KB/giây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Thông lượng KB gửi đi / giây (Sent): 2.51KB/giây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vi-VN" dirty="0"/>
              <a:t>Sự sai lệch hiện tại so với mức trung bình (Deviation): 2611</a:t>
            </a:r>
            <a:r>
              <a:rPr lang="en-US" dirty="0"/>
              <a:t> (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Graph Results)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vi-VN" dirty="0"/>
              <a:t>Điểm nổi bật cần lưu ý: trong Ram-up này có 96.73% trên tổng số các server bị lỗi và trong 1 giây sẽ xử lý được 187 request, điều này cho thấy khả năng xử lý độ tải của server ở mức tệ  -&gt; hiệu năng không đạt </a:t>
            </a:r>
            <a:endParaRPr lang="en-US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  <a:p>
            <a:pPr algn="just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3E9A6-C885-4D84-BA94-81D0AF9DAEA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0" t="21789" b="66788"/>
          <a:stretch/>
        </p:blipFill>
        <p:spPr bwMode="auto">
          <a:xfrm>
            <a:off x="3204838" y="1603135"/>
            <a:ext cx="4991501" cy="105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BA71D1-FDDD-AB5B-2357-B6408033767B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</p:spTree>
    <p:extLst>
      <p:ext uri="{BB962C8B-B14F-4D97-AF65-F5344CB8AC3E}">
        <p14:creationId xmlns:p14="http://schemas.microsoft.com/office/powerpoint/2010/main" val="416494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3551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2276013" y="2206005"/>
            <a:ext cx="561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100/10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sz="2400" dirty="0"/>
              <a:t> </a:t>
            </a:r>
            <a:r>
              <a:rPr lang="vi-VN" sz="2400" dirty="0" err="1"/>
              <a:t>users</a:t>
            </a:r>
            <a:r>
              <a:rPr lang="vi-VN" sz="2400" dirty="0"/>
              <a:t>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 giây 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143E7-2755-155D-8643-A88F18415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t="-2447" r="19086" b="2447"/>
          <a:stretch/>
        </p:blipFill>
        <p:spPr>
          <a:xfrm>
            <a:off x="209549" y="1527070"/>
            <a:ext cx="2066464" cy="1088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6D40B4-F9BC-19A2-80EB-3298D8824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6" t="1" r="963" b="1305"/>
          <a:stretch/>
        </p:blipFill>
        <p:spPr>
          <a:xfrm>
            <a:off x="209548" y="2832023"/>
            <a:ext cx="2066465" cy="30169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6" b="2778"/>
          <a:stretch/>
        </p:blipFill>
        <p:spPr>
          <a:xfrm>
            <a:off x="3790123" y="4449160"/>
            <a:ext cx="8182422" cy="13938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95A21-1993-E84F-0067-FADD99484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-51"/>
          <a:stretch/>
        </p:blipFill>
        <p:spPr>
          <a:xfrm>
            <a:off x="7765774" y="1155471"/>
            <a:ext cx="4206770" cy="32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20010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2580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939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5246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14094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6" r="46106" b="-3816"/>
          <a:stretch/>
        </p:blipFill>
        <p:spPr>
          <a:xfrm>
            <a:off x="6480732" y="2937348"/>
            <a:ext cx="5393216" cy="7985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22047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914660" cy="415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(Min):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103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24078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06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2.487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/minute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18.11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0.01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4432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F160C-79A2-ED1C-3F78-2D45665F9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4" t="57763" r="-215" b="2240"/>
          <a:stretch/>
        </p:blipFill>
        <p:spPr>
          <a:xfrm>
            <a:off x="6237337" y="1304590"/>
            <a:ext cx="5534039" cy="583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16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lưu ý: trong Ram-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4.00% trên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1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-&gt;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8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3551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2276013" y="2206005"/>
            <a:ext cx="561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</a:t>
            </a:r>
            <a:r>
              <a:rPr lang="en-US" sz="2400" dirty="0"/>
              <a:t>10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sz="2400" dirty="0"/>
              <a:t> </a:t>
            </a:r>
            <a:r>
              <a:rPr lang="en-US" sz="2400" dirty="0"/>
              <a:t> 1000 </a:t>
            </a:r>
            <a:r>
              <a:rPr lang="vi-VN" sz="2400" dirty="0" err="1"/>
              <a:t>users</a:t>
            </a:r>
            <a:r>
              <a:rPr lang="vi-VN" sz="2400" dirty="0"/>
              <a:t>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 giây 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143E7-2755-155D-8643-A88F1841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r="2374"/>
          <a:stretch/>
        </p:blipFill>
        <p:spPr>
          <a:xfrm>
            <a:off x="209549" y="1527070"/>
            <a:ext cx="2066464" cy="1088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6D40B4-F9BC-19A2-80EB-3298D8824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98"/>
          <a:stretch/>
        </p:blipFill>
        <p:spPr>
          <a:xfrm>
            <a:off x="209548" y="2761571"/>
            <a:ext cx="2066465" cy="31918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3" b="2633"/>
          <a:stretch/>
        </p:blipFill>
        <p:spPr>
          <a:xfrm>
            <a:off x="3790123" y="4449160"/>
            <a:ext cx="8182422" cy="13938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95A21-1993-E84F-0067-FADD99484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7765774" y="1155471"/>
            <a:ext cx="4206770" cy="32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F922E0-1DF0-4D37-99B0-58FE2C400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C33855-7679-4ECD-8DA1-59C8075B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0" b="30354"/>
          <a:stretch/>
        </p:blipFill>
        <p:spPr>
          <a:xfrm>
            <a:off x="-13596" y="2007726"/>
            <a:ext cx="12241840" cy="26304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4A1A0C-4090-4B3D-B0A3-14649E046A23}"/>
              </a:ext>
            </a:extLst>
          </p:cNvPr>
          <p:cNvSpPr/>
          <p:nvPr/>
        </p:nvSpPr>
        <p:spPr>
          <a:xfrm>
            <a:off x="-104775" y="-1582811"/>
            <a:ext cx="12361113" cy="3493008"/>
          </a:xfrm>
          <a:prstGeom prst="rect">
            <a:avLst/>
          </a:prstGeom>
          <a:ln w="12700" cap="rnd">
            <a:solidFill>
              <a:srgbClr val="F4A7BB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9ED13-1888-4EE8-A0EE-29765FCB9C70}"/>
              </a:ext>
            </a:extLst>
          </p:cNvPr>
          <p:cNvSpPr txBox="1"/>
          <p:nvPr/>
        </p:nvSpPr>
        <p:spPr>
          <a:xfrm>
            <a:off x="4791504" y="122880"/>
            <a:ext cx="2596896" cy="523220"/>
          </a:xfrm>
          <a:prstGeom prst="rect">
            <a:avLst/>
          </a:prstGeom>
          <a:noFill/>
          <a:ln w="57150">
            <a:solidFill>
              <a:srgbClr val="F4A7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NHÓM</a:t>
            </a:r>
            <a:r>
              <a:rPr lang="vi-VN" sz="2800" b="1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3DD07F-52A8-4490-BF4C-3A05DCEB0AF0}"/>
              </a:ext>
            </a:extLst>
          </p:cNvPr>
          <p:cNvSpPr txBox="1"/>
          <p:nvPr/>
        </p:nvSpPr>
        <p:spPr>
          <a:xfrm>
            <a:off x="3582498" y="635996"/>
            <a:ext cx="5014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60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vi-VN" sz="60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vi-VN" sz="60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2C8C42-876D-4A24-970F-95D376F128B0}"/>
              </a:ext>
            </a:extLst>
          </p:cNvPr>
          <p:cNvCxnSpPr/>
          <p:nvPr/>
        </p:nvCxnSpPr>
        <p:spPr>
          <a:xfrm>
            <a:off x="6089952" y="1498717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C8BA0-EE8D-4F7C-9AEB-FF33B3331D72}"/>
              </a:ext>
            </a:extLst>
          </p:cNvPr>
          <p:cNvSpPr/>
          <p:nvPr/>
        </p:nvSpPr>
        <p:spPr>
          <a:xfrm>
            <a:off x="-104777" y="4769358"/>
            <a:ext cx="12361112" cy="3364992"/>
          </a:xfrm>
          <a:prstGeom prst="rect">
            <a:avLst/>
          </a:prstGeom>
          <a:ln w="12700">
            <a:solidFill>
              <a:srgbClr val="F4A7BB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323B-017D-4A04-BC95-DD1E2102569C}"/>
              </a:ext>
            </a:extLst>
          </p:cNvPr>
          <p:cNvSpPr txBox="1"/>
          <p:nvPr/>
        </p:nvSpPr>
        <p:spPr>
          <a:xfrm>
            <a:off x="1911666" y="5263735"/>
            <a:ext cx="893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Unit</a:t>
            </a:r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</a:t>
            </a:r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– </a:t>
            </a:r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Integration</a:t>
            </a:r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</a:t>
            </a:r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– </a:t>
            </a:r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</a:t>
            </a:r>
            <a:r>
              <a:rPr lang="vi-VN" sz="3200" dirty="0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vi-VN" sz="3200" dirty="0" err="1">
                <a:solidFill>
                  <a:srgbClr val="F4A7B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</a:t>
            </a:r>
            <a:endParaRPr lang="vi-VN" sz="3200" dirty="0">
              <a:solidFill>
                <a:srgbClr val="F4A7B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F31F14-9E94-40FE-8CA2-A8324F6BEA01}"/>
              </a:ext>
            </a:extLst>
          </p:cNvPr>
          <p:cNvCxnSpPr/>
          <p:nvPr/>
        </p:nvCxnSpPr>
        <p:spPr>
          <a:xfrm>
            <a:off x="6083904" y="4769358"/>
            <a:ext cx="0" cy="411480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CAE2B6-6B90-4FBC-BCAC-45A0685CF9A2}"/>
              </a:ext>
            </a:extLst>
          </p:cNvPr>
          <p:cNvCxnSpPr>
            <a:cxnSpLocks/>
          </p:cNvCxnSpPr>
          <p:nvPr/>
        </p:nvCxnSpPr>
        <p:spPr>
          <a:xfrm>
            <a:off x="0" y="42203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BE0330-5A58-4534-B6E2-B5A2DFD804BD}"/>
              </a:ext>
            </a:extLst>
          </p:cNvPr>
          <p:cNvCxnSpPr>
            <a:cxnSpLocks/>
          </p:cNvCxnSpPr>
          <p:nvPr/>
        </p:nvCxnSpPr>
        <p:spPr>
          <a:xfrm>
            <a:off x="7388400" y="428625"/>
            <a:ext cx="4867938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56BD22-7032-4C4F-953C-2B2BD5553352}"/>
              </a:ext>
            </a:extLst>
          </p:cNvPr>
          <p:cNvCxnSpPr>
            <a:cxnSpLocks/>
          </p:cNvCxnSpPr>
          <p:nvPr/>
        </p:nvCxnSpPr>
        <p:spPr>
          <a:xfrm>
            <a:off x="3805902" y="6435965"/>
            <a:ext cx="4791504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0E1598A-D21D-41E0-9411-B05F5C02D18A}"/>
              </a:ext>
            </a:extLst>
          </p:cNvPr>
          <p:cNvSpPr txBox="1"/>
          <p:nvPr/>
        </p:nvSpPr>
        <p:spPr>
          <a:xfrm>
            <a:off x="112827" y="-217090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4A7BB"/>
                </a:solidFill>
                <a:latin typeface="+mj-lt"/>
              </a:rPr>
              <a:t>+</a:t>
            </a:r>
            <a:endParaRPr lang="vi-VN" sz="4000" dirty="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E77CB-DC03-40AA-92F5-2DC6121BEE19}"/>
              </a:ext>
            </a:extLst>
          </p:cNvPr>
          <p:cNvSpPr txBox="1"/>
          <p:nvPr/>
        </p:nvSpPr>
        <p:spPr>
          <a:xfrm>
            <a:off x="496410" y="5993791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4A7BB"/>
                </a:solidFill>
                <a:latin typeface="+mj-lt"/>
              </a:rPr>
              <a:t>+</a:t>
            </a:r>
            <a:endParaRPr lang="vi-VN" sz="4000" dirty="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CC8CFC-6C82-45EB-8E09-AA736DD4A8C6}"/>
              </a:ext>
            </a:extLst>
          </p:cNvPr>
          <p:cNvSpPr txBox="1"/>
          <p:nvPr/>
        </p:nvSpPr>
        <p:spPr>
          <a:xfrm>
            <a:off x="11182240" y="-244871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4A7BB"/>
                </a:solidFill>
                <a:latin typeface="+mj-lt"/>
              </a:rPr>
              <a:t>+</a:t>
            </a:r>
            <a:endParaRPr lang="vi-VN" sz="4000" dirty="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23B9E9-4D82-4BB6-AF3B-5078F37F076A}"/>
              </a:ext>
            </a:extLst>
          </p:cNvPr>
          <p:cNvSpPr/>
          <p:nvPr/>
        </p:nvSpPr>
        <p:spPr>
          <a:xfrm>
            <a:off x="11282301" y="693322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6CFFD-5BD2-4C68-A09C-BFFFF1DA92FA}"/>
              </a:ext>
            </a:extLst>
          </p:cNvPr>
          <p:cNvSpPr txBox="1"/>
          <p:nvPr/>
        </p:nvSpPr>
        <p:spPr>
          <a:xfrm>
            <a:off x="11584576" y="5713176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4A7BB"/>
                </a:solidFill>
                <a:latin typeface="+mj-lt"/>
              </a:rPr>
              <a:t>+</a:t>
            </a:r>
            <a:endParaRPr lang="vi-VN" sz="4000" dirty="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5D7461-88AB-432F-B91F-767E33CD9A1F}"/>
              </a:ext>
            </a:extLst>
          </p:cNvPr>
          <p:cNvSpPr/>
          <p:nvPr/>
        </p:nvSpPr>
        <p:spPr>
          <a:xfrm>
            <a:off x="297528" y="760791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089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20010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2252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186049ms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96925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690439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721438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50" r="44956" b="-1750"/>
          <a:stretch/>
        </p:blipFill>
        <p:spPr>
          <a:xfrm>
            <a:off x="6480732" y="2937348"/>
            <a:ext cx="5290644" cy="7985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761747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6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914660" cy="447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(Min):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131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780222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68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58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83.596/minute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281.11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0.17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226315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F160C-79A2-ED1C-3F78-2D45665F9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1" t="2536" r="-8" b="-2536"/>
          <a:stretch/>
        </p:blipFill>
        <p:spPr>
          <a:xfrm>
            <a:off x="6237337" y="1304590"/>
            <a:ext cx="5534039" cy="583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13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lưu ý: trong Ram-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68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58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%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84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-&gt;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17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3551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2276012" y="2206005"/>
            <a:ext cx="5834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</a:t>
            </a:r>
            <a:r>
              <a:rPr lang="en-US" sz="2400" dirty="0"/>
              <a:t>100 1000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vi-VN" sz="2400" dirty="0"/>
              <a:t> </a:t>
            </a:r>
            <a:r>
              <a:rPr lang="vi-VN" sz="2400" dirty="0" err="1"/>
              <a:t>users</a:t>
            </a:r>
            <a:r>
              <a:rPr lang="vi-VN" sz="2400" dirty="0"/>
              <a:t>/s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00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 giây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143E7-2755-155D-8643-A88F1841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b="53"/>
          <a:stretch/>
        </p:blipFill>
        <p:spPr>
          <a:xfrm>
            <a:off x="209548" y="1400175"/>
            <a:ext cx="2066464" cy="1088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6D40B4-F9BC-19A2-80EB-3298D8824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"/>
          <a:stretch/>
        </p:blipFill>
        <p:spPr>
          <a:xfrm>
            <a:off x="209548" y="2705128"/>
            <a:ext cx="2066465" cy="31438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" b="429"/>
          <a:stretch/>
        </p:blipFill>
        <p:spPr>
          <a:xfrm>
            <a:off x="3588546" y="4449160"/>
            <a:ext cx="8383999" cy="13938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95A21-1993-E84F-0067-FADD99484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/>
          <a:stretch/>
        </p:blipFill>
        <p:spPr>
          <a:xfrm>
            <a:off x="8004312" y="1155471"/>
            <a:ext cx="3968231" cy="32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20010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2639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12955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13331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21060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(95%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22931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11" r="46109" b="1512"/>
          <a:stretch/>
        </p:blipFill>
        <p:spPr>
          <a:xfrm>
            <a:off x="6480732" y="2937348"/>
            <a:ext cx="5393216" cy="7985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(99%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26241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3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3" y="1236450"/>
            <a:ext cx="5995409" cy="447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(Min):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27483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5,747.786/minute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232.54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1.84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7191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F160C-79A2-ED1C-3F78-2D45665F9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9" t="64939" r="192" b="1539"/>
          <a:stretch/>
        </p:blipFill>
        <p:spPr>
          <a:xfrm>
            <a:off x="6237337" y="1304590"/>
            <a:ext cx="5534039" cy="583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198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nổi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lưu ý: trong Ram-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100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%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tổng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lỗi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phút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5,747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request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10000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truy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cập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gian 1000 giây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hôi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10000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mất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nối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-&gt;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3551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44320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2276014" y="2723832"/>
            <a:ext cx="561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</a:t>
            </a:r>
            <a:r>
              <a:rPr lang="en-US" sz="2400" dirty="0"/>
              <a:t>1000 100 </a:t>
            </a:r>
            <a:r>
              <a:rPr lang="vi-VN" sz="2400" dirty="0" err="1"/>
              <a:t>users</a:t>
            </a:r>
            <a:r>
              <a:rPr lang="vi-VN" sz="2400" dirty="0"/>
              <a:t>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1000 giây 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7143E7-2755-155D-8643-A88F18415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0" t="23700" r="61243" b="60187"/>
          <a:stretch/>
        </p:blipFill>
        <p:spPr>
          <a:xfrm>
            <a:off x="209549" y="1891277"/>
            <a:ext cx="1828801" cy="1088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6D40B4-F9BC-19A2-80EB-3298D8824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9" t="10825" r="44425" b="1941"/>
          <a:stretch/>
        </p:blipFill>
        <p:spPr>
          <a:xfrm>
            <a:off x="209549" y="3114673"/>
            <a:ext cx="1829498" cy="27343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4" t="8065" r="-1388" b="67101"/>
          <a:stretch/>
        </p:blipFill>
        <p:spPr>
          <a:xfrm>
            <a:off x="4112847" y="4504136"/>
            <a:ext cx="7859697" cy="13389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95A21-1993-E84F-0067-FADD99484B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23" t="9850" r="17238" b="-417"/>
          <a:stretch/>
        </p:blipFill>
        <p:spPr>
          <a:xfrm>
            <a:off x="8016061" y="1155471"/>
            <a:ext cx="3806804" cy="32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20010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2305ms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824ms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4066ms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13568ms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5B78A0-E4D4-B075-39CC-055D1DA3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7" t="23739" r="35078" b="69840"/>
          <a:stretch/>
        </p:blipFill>
        <p:spPr>
          <a:xfrm>
            <a:off x="5697194" y="3069306"/>
            <a:ext cx="6394222" cy="6113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18082ms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(Min): 761ms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20422ms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4.00%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6.0/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 46.64KB/giây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0.02KB/giây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4239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CF160C-79A2-ED1C-3F78-2D45665F9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49" t="24113" r="135" b="69039"/>
          <a:stretch/>
        </p:blipFill>
        <p:spPr>
          <a:xfrm>
            <a:off x="6015244" y="1331374"/>
            <a:ext cx="5534039" cy="583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16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lưu ý: trong Ram-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4.00% trên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1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-&gt;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5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35512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2112999" y="2723832"/>
            <a:ext cx="5848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1000/1000 </a:t>
            </a:r>
            <a:r>
              <a:rPr lang="vi-VN" sz="2400" dirty="0" err="1"/>
              <a:t>users</a:t>
            </a:r>
            <a:r>
              <a:rPr lang="vi-VN" sz="2400" dirty="0"/>
              <a:t>/s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1000 giây </a:t>
            </a:r>
            <a:endParaRPr lang="en-US" sz="2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192EB8-DE8A-5BD5-57E3-DF92139E8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7" t="23970" r="62553" b="57741"/>
          <a:stretch/>
        </p:blipFill>
        <p:spPr>
          <a:xfrm>
            <a:off x="209549" y="1879112"/>
            <a:ext cx="1828801" cy="1088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3C3756-9FD8-B7CA-E4A3-223AD8A75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32" t="19578" r="44814"/>
          <a:stretch/>
        </p:blipFill>
        <p:spPr>
          <a:xfrm>
            <a:off x="209548" y="3143479"/>
            <a:ext cx="1828801" cy="27401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7AE2E1-FB80-B510-042D-DD97641D5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4" t="19590" r="19704" b="1"/>
          <a:stretch/>
        </p:blipFill>
        <p:spPr>
          <a:xfrm>
            <a:off x="8220268" y="1196065"/>
            <a:ext cx="3589572" cy="31701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C75AFF-91D1-9D5A-BD66-ED15AFF26C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29" t="7956" r="-752" b="68782"/>
          <a:stretch/>
        </p:blipFill>
        <p:spPr>
          <a:xfrm>
            <a:off x="4229529" y="4589163"/>
            <a:ext cx="7668367" cy="12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4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901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12333ms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808ms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48716ms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105978ms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126778ms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EF3E47-760B-AA1D-CA72-6237A7AF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9" t="23627" r="34581" b="69825"/>
          <a:stretch/>
        </p:blipFill>
        <p:spPr>
          <a:xfrm>
            <a:off x="5811854" y="3111507"/>
            <a:ext cx="6160690" cy="6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8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8A2C8C-287E-41D0-9D04-77B6D0ED4F99}"/>
              </a:ext>
            </a:extLst>
          </p:cNvPr>
          <p:cNvSpPr txBox="1"/>
          <p:nvPr/>
        </p:nvSpPr>
        <p:spPr>
          <a:xfrm>
            <a:off x="3266928" y="1603135"/>
            <a:ext cx="869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Là</a:t>
            </a:r>
            <a:r>
              <a:rPr lang="vi-VN" sz="2400" dirty="0"/>
              <a:t> đơn </a:t>
            </a:r>
            <a:r>
              <a:rPr lang="vi-VN" sz="2400" dirty="0" err="1"/>
              <a:t>vị</a:t>
            </a:r>
            <a:r>
              <a:rPr lang="vi-VN" sz="2400" dirty="0"/>
              <a:t> </a:t>
            </a:r>
            <a:r>
              <a:rPr lang="vi-VN" sz="2400" dirty="0" err="1"/>
              <a:t>kiểm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nhỏ</a:t>
            </a:r>
            <a:r>
              <a:rPr lang="vi-VN" sz="2400" dirty="0"/>
              <a:t> </a:t>
            </a:r>
            <a:r>
              <a:rPr lang="vi-VN" sz="2400" dirty="0" err="1"/>
              <a:t>nhất</a:t>
            </a:r>
            <a:r>
              <a:rPr lang="vi-VN" sz="2400" dirty="0"/>
              <a:t> </a:t>
            </a:r>
            <a:r>
              <a:rPr lang="vi-VN" sz="2400" dirty="0" err="1"/>
              <a:t>dùng</a:t>
            </a:r>
            <a:r>
              <a:rPr lang="vi-VN" sz="2400" dirty="0"/>
              <a:t> </a:t>
            </a:r>
            <a:r>
              <a:rPr lang="vi-VN" sz="2400" dirty="0" err="1"/>
              <a:t>để</a:t>
            </a:r>
            <a:r>
              <a:rPr lang="vi-VN" sz="2400" dirty="0"/>
              <a:t> </a:t>
            </a:r>
            <a:r>
              <a:rPr lang="vi-VN" sz="2400" dirty="0" err="1"/>
              <a:t>kiểm</a:t>
            </a:r>
            <a:r>
              <a:rPr lang="vi-VN" sz="2400" dirty="0"/>
              <a:t> tra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lỗi</a:t>
            </a:r>
            <a:endParaRPr lang="vi-V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/>
              <a:t>Unit</a:t>
            </a:r>
            <a:r>
              <a:rPr lang="vi-VN" sz="2400" dirty="0"/>
              <a:t> </a:t>
            </a:r>
            <a:r>
              <a:rPr lang="vi-VN" sz="2400" dirty="0" err="1"/>
              <a:t>test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nhóm</a:t>
            </a:r>
            <a:r>
              <a:rPr lang="vi-VN" sz="2400" dirty="0"/>
              <a:t> </a:t>
            </a:r>
            <a:r>
              <a:rPr lang="vi-VN" sz="2400" dirty="0" err="1"/>
              <a:t>kiểm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bắt</a:t>
            </a:r>
            <a:r>
              <a:rPr lang="vi-VN" sz="2400" dirty="0"/>
              <a:t> </a:t>
            </a:r>
            <a:r>
              <a:rPr lang="vi-VN" sz="2400" dirty="0" err="1"/>
              <a:t>lỗi</a:t>
            </a:r>
            <a:r>
              <a:rPr lang="vi-VN" sz="2400" dirty="0"/>
              <a:t> liên quan </a:t>
            </a:r>
            <a:r>
              <a:rPr lang="vi-VN" sz="2400" dirty="0" err="1"/>
              <a:t>đến</a:t>
            </a:r>
            <a:r>
              <a:rPr lang="vi-VN" sz="2400" dirty="0"/>
              <a:t> 7 </a:t>
            </a:r>
            <a:r>
              <a:rPr lang="vi-VN" sz="2400" dirty="0" err="1"/>
              <a:t>tính</a:t>
            </a:r>
            <a:r>
              <a:rPr lang="vi-VN" sz="2400" dirty="0"/>
              <a:t> năng sau </a:t>
            </a:r>
            <a:r>
              <a:rPr lang="vi-VN" sz="2400" dirty="0" err="1"/>
              <a:t>là</a:t>
            </a:r>
            <a:r>
              <a:rPr lang="vi-VN" sz="2400" dirty="0"/>
              <a:t> 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Giỏ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Đăng </a:t>
            </a:r>
            <a:r>
              <a:rPr lang="vi-VN" sz="2400" dirty="0" err="1"/>
              <a:t>Nhập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Tìm</a:t>
            </a:r>
            <a:r>
              <a:rPr lang="vi-VN" sz="2400" dirty="0"/>
              <a:t> </a:t>
            </a:r>
            <a:r>
              <a:rPr lang="vi-VN" sz="2400" dirty="0" err="1"/>
              <a:t>Kiếm</a:t>
            </a:r>
            <a:r>
              <a:rPr lang="vi-VN" sz="24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/>
              <a:t>Thanh </a:t>
            </a:r>
            <a:r>
              <a:rPr lang="vi-VN" sz="2400" dirty="0" err="1"/>
              <a:t>Toán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Filter-Sort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Đổi</a:t>
            </a:r>
            <a:r>
              <a:rPr lang="vi-VN" sz="2400" dirty="0"/>
              <a:t> </a:t>
            </a:r>
            <a:r>
              <a:rPr lang="vi-VN" sz="2400" dirty="0" err="1"/>
              <a:t>Mật</a:t>
            </a:r>
            <a:r>
              <a:rPr lang="vi-VN" sz="2400" dirty="0"/>
              <a:t> </a:t>
            </a:r>
            <a:r>
              <a:rPr lang="vi-VN" sz="2400" dirty="0" err="1"/>
              <a:t>Khẩu</a:t>
            </a:r>
            <a:endParaRPr lang="vi-VN" sz="2400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vi-VN" sz="2400" dirty="0" err="1"/>
              <a:t>Tạo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Khoản</a:t>
            </a:r>
            <a:r>
              <a:rPr lang="vi-VN" sz="2400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1E54FD-C933-447C-9977-A57339BD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r="8365"/>
          <a:stretch/>
        </p:blipFill>
        <p:spPr>
          <a:xfrm>
            <a:off x="279921" y="2452352"/>
            <a:ext cx="2351314" cy="2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47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(Min): 711ms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101469ms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8.66%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):: 48.7/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:  357.55KB/giây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0.18KB/giây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31719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lưu ý: trong Ram-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8.66% trên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1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48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tương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108EB-AB02-4DA8-DAC9-247607DD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74" t="24490" b="69439"/>
          <a:stretch/>
        </p:blipFill>
        <p:spPr>
          <a:xfrm>
            <a:off x="6388989" y="1281186"/>
            <a:ext cx="5181219" cy="5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8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57447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924478" y="2723832"/>
            <a:ext cx="596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Ram-</a:t>
            </a:r>
            <a:r>
              <a:rPr lang="vi-VN" sz="2400" dirty="0" err="1"/>
              <a:t>up</a:t>
            </a:r>
            <a:r>
              <a:rPr lang="vi-VN" sz="2400" dirty="0"/>
              <a:t> 1000 10000 </a:t>
            </a:r>
            <a:r>
              <a:rPr lang="vi-VN" sz="2400" dirty="0" err="1"/>
              <a:t>users</a:t>
            </a:r>
            <a:r>
              <a:rPr lang="vi-VN" sz="2400" dirty="0"/>
              <a:t> </a:t>
            </a:r>
            <a:r>
              <a:rPr lang="vi-VN" sz="2400" dirty="0" err="1"/>
              <a:t>Loop</a:t>
            </a:r>
            <a:r>
              <a:rPr lang="vi-VN" sz="2400" dirty="0"/>
              <a:t> </a:t>
            </a:r>
            <a:r>
              <a:rPr lang="vi-VN" sz="2400" dirty="0" err="1"/>
              <a:t>Count</a:t>
            </a:r>
            <a:r>
              <a:rPr lang="vi-VN" sz="2400" dirty="0"/>
              <a:t> 1</a:t>
            </a:r>
          </a:p>
          <a:p>
            <a:pPr algn="ctr"/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1000 giây 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6D40B4-F9BC-19A2-80EB-3298D8824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t="10825" r="44425" b="1941"/>
          <a:stretch/>
        </p:blipFill>
        <p:spPr>
          <a:xfrm>
            <a:off x="209549" y="3114673"/>
            <a:ext cx="1829498" cy="2734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95A21-1993-E84F-0067-FADD99484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3" t="9850" r="17238" b="-417"/>
          <a:stretch/>
        </p:blipFill>
        <p:spPr>
          <a:xfrm>
            <a:off x="8016061" y="1155471"/>
            <a:ext cx="3806804" cy="32060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92C44A-2277-EFE0-409A-A120410894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7" t="23558" r="60598" b="58064"/>
          <a:stretch/>
        </p:blipFill>
        <p:spPr>
          <a:xfrm>
            <a:off x="209549" y="1882859"/>
            <a:ext cx="1505380" cy="1088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901A0A-DCA0-B72B-0579-9E4364EA5C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0" t="13939" b="70204"/>
          <a:stretch/>
        </p:blipFill>
        <p:spPr>
          <a:xfrm>
            <a:off x="4155091" y="4571902"/>
            <a:ext cx="7721940" cy="11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7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20010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537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Samples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(90%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(95%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C0405C-8F39-647C-9A83-6D3CFA849C63}"/>
              </a:ext>
            </a:extLst>
          </p:cNvPr>
          <p:cNvSpPr txBox="1"/>
          <p:nvPr/>
        </p:nvSpPr>
        <p:spPr>
          <a:xfrm>
            <a:off x="6160690" y="1291465"/>
            <a:ext cx="5610686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(99%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1ms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979C2E-E5F0-25AD-D082-D13200E9EB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4" t="22623" r="35391" b="70204"/>
          <a:stretch/>
        </p:blipFill>
        <p:spPr>
          <a:xfrm>
            <a:off x="6212144" y="3151659"/>
            <a:ext cx="5559232" cy="6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9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88546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C25FBD-E8DC-E43A-E4CB-EB5E63116867}"/>
              </a:ext>
            </a:extLst>
          </p:cNvPr>
          <p:cNvSpPr txBox="1"/>
          <p:nvPr/>
        </p:nvSpPr>
        <p:spPr>
          <a:xfrm>
            <a:off x="100584" y="1236450"/>
            <a:ext cx="56106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(Min): 0ms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5ms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trăm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100.00%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)::10.0/giây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 10.84KB/giây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KB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đi / giây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0.00KB/giây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Deviation</a:t>
            </a:r>
            <a:r>
              <a:rPr lang="vi-VN" sz="1800" dirty="0">
                <a:solidFill>
                  <a:srgbClr val="2125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1940B-9568-9C88-E37D-899D78CE91B7}"/>
              </a:ext>
            </a:extLst>
          </p:cNvPr>
          <p:cNvSpPr txBox="1"/>
          <p:nvPr/>
        </p:nvSpPr>
        <p:spPr>
          <a:xfrm>
            <a:off x="6015244" y="2093818"/>
            <a:ext cx="5610686" cy="2303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"/>
            </a:pP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lưu ý: trong Ram-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100.00% trên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1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phút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 1000 giây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hôi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10000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năng không </a:t>
            </a:r>
            <a:r>
              <a:rPr lang="vi-V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6D047D-B705-AD36-545A-BA8F49B8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7" t="22963" b="70189"/>
          <a:stretch/>
        </p:blipFill>
        <p:spPr>
          <a:xfrm>
            <a:off x="6415217" y="1286982"/>
            <a:ext cx="4884154" cy="6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1684A-C565-41F5-8514-66D2E6181449}"/>
              </a:ext>
            </a:extLst>
          </p:cNvPr>
          <p:cNvSpPr/>
          <p:nvPr/>
        </p:nvSpPr>
        <p:spPr>
          <a:xfrm>
            <a:off x="0" y="-174694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1D449-7E74-4F6B-8449-027205920F25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3104D-6A43-42D5-A17E-B28547147E44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5EF3-C0A0-4059-9315-334965F45777}"/>
              </a:ext>
            </a:extLst>
          </p:cNvPr>
          <p:cNvSpPr txBox="1"/>
          <p:nvPr/>
        </p:nvSpPr>
        <p:spPr>
          <a:xfrm>
            <a:off x="3553034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5F8C-E4AA-406B-8C61-60FFD920AE18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D1E9E-17E1-457E-B199-70D6126B5FC3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4469-A338-4333-BE43-33B1420AE286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64577-7A72-4D1F-8779-AD2981EA640A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C622A-57D1-4A2E-A500-0013CD8A15CF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9D0D51-F594-47D9-9F02-D52A6A095002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7788753-98E8-430E-A263-C31B7CF00CD3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7F670-2CA2-4422-ACF8-1620AE1AB868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06C1F-D787-4E28-94C8-68E477CE837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E4B47-A1DE-4C54-A3E5-7506FA2D32C3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5A6137-B345-4F96-8B0D-838DC7C4640F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29D43-BE1A-9229-B3BC-10C9AB76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7" y="1729744"/>
            <a:ext cx="11974566" cy="31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3E912-4434-446B-939F-BA6A64FBCF5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rnd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5FD23-1018-4B53-9AA9-831DCD9F8297}"/>
              </a:ext>
            </a:extLst>
          </p:cNvPr>
          <p:cNvSpPr txBox="1"/>
          <p:nvPr/>
        </p:nvSpPr>
        <p:spPr>
          <a:xfrm>
            <a:off x="2103967" y="2875002"/>
            <a:ext cx="7984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rgbClr val="F4A7BB"/>
                </a:solidFill>
                <a:latin typeface="OPTIGoudy-Text" pitchFamily="50" charset="0"/>
              </a:rPr>
              <a:t>Thanks For Wathching!</a:t>
            </a:r>
            <a:endParaRPr lang="vi-VN" sz="6600">
              <a:solidFill>
                <a:srgbClr val="F4A7BB"/>
              </a:solidFill>
              <a:latin typeface="OPTI"/>
            </a:endParaRPr>
          </a:p>
        </p:txBody>
      </p:sp>
    </p:spTree>
    <p:extLst>
      <p:ext uri="{BB962C8B-B14F-4D97-AF65-F5344CB8AC3E}">
        <p14:creationId xmlns:p14="http://schemas.microsoft.com/office/powerpoint/2010/main" val="21599547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D1339-72F8-4E66-8CC7-0C367197A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C38D1-D336-4C96-B97A-51736349477B}"/>
              </a:ext>
            </a:extLst>
          </p:cNvPr>
          <p:cNvSpPr/>
          <p:nvPr/>
        </p:nvSpPr>
        <p:spPr>
          <a:xfrm>
            <a:off x="0" y="0"/>
            <a:ext cx="12192000" cy="10572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1E3B1-2F55-47BC-8141-ACFB32AA4D56}"/>
              </a:ext>
            </a:extLst>
          </p:cNvPr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ADF88-07F5-445A-B538-CE63912E7CD6}"/>
              </a:ext>
            </a:extLst>
          </p:cNvPr>
          <p:cNvSpPr txBox="1"/>
          <p:nvPr/>
        </p:nvSpPr>
        <p:spPr>
          <a:xfrm>
            <a:off x="3541891" y="57447"/>
            <a:ext cx="501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vi-VN" sz="5400" dirty="0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400" dirty="0" err="1">
                <a:solidFill>
                  <a:srgbClr val="F4A7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5400" dirty="0">
              <a:solidFill>
                <a:srgbClr val="F4A7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46429-4554-468C-9859-36A982D3A48A}"/>
              </a:ext>
            </a:extLst>
          </p:cNvPr>
          <p:cNvSpPr txBox="1"/>
          <p:nvPr/>
        </p:nvSpPr>
        <p:spPr>
          <a:xfrm>
            <a:off x="100584" y="165169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0C1CC-4026-4E4F-B456-78253A1C61EC}"/>
              </a:ext>
            </a:extLst>
          </p:cNvPr>
          <p:cNvSpPr txBox="1"/>
          <p:nvPr/>
        </p:nvSpPr>
        <p:spPr>
          <a:xfrm>
            <a:off x="100584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64C9B-FA42-464C-AAD2-3D5BDF111FD2}"/>
              </a:ext>
            </a:extLst>
          </p:cNvPr>
          <p:cNvSpPr txBox="1"/>
          <p:nvPr/>
        </p:nvSpPr>
        <p:spPr>
          <a:xfrm>
            <a:off x="11570208" y="17469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06527-A0B4-4BAD-B0DF-9941E7F0FB08}"/>
              </a:ext>
            </a:extLst>
          </p:cNvPr>
          <p:cNvSpPr txBox="1"/>
          <p:nvPr/>
        </p:nvSpPr>
        <p:spPr>
          <a:xfrm>
            <a:off x="11570208" y="6059424"/>
            <a:ext cx="40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4A7BB"/>
                </a:solidFill>
                <a:latin typeface="+mj-lt"/>
              </a:rPr>
              <a:t>+</a:t>
            </a:r>
            <a:endParaRPr lang="vi-VN" sz="4000">
              <a:solidFill>
                <a:srgbClr val="F4A7BB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75ED49-02AC-4ACD-98D5-7F083AEA6C98}"/>
              </a:ext>
            </a:extLst>
          </p:cNvPr>
          <p:cNvCxnSpPr>
            <a:cxnSpLocks/>
          </p:cNvCxnSpPr>
          <p:nvPr/>
        </p:nvCxnSpPr>
        <p:spPr>
          <a:xfrm>
            <a:off x="24384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A75CA4-3CDC-4D25-8FCA-F82D6D1C8FE7}"/>
              </a:ext>
            </a:extLst>
          </p:cNvPr>
          <p:cNvCxnSpPr>
            <a:cxnSpLocks/>
          </p:cNvCxnSpPr>
          <p:nvPr/>
        </p:nvCxnSpPr>
        <p:spPr>
          <a:xfrm>
            <a:off x="7886700" y="545860"/>
            <a:ext cx="1791129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C3CE3C3-8978-49CF-A822-E9C51C109BD0}"/>
              </a:ext>
            </a:extLst>
          </p:cNvPr>
          <p:cNvSpPr/>
          <p:nvPr/>
        </p:nvSpPr>
        <p:spPr>
          <a:xfrm>
            <a:off x="2038350" y="342900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59D57D-C631-4ACC-A7D2-033D6CBEE762}"/>
              </a:ext>
            </a:extLst>
          </p:cNvPr>
          <p:cNvSpPr/>
          <p:nvPr/>
        </p:nvSpPr>
        <p:spPr>
          <a:xfrm>
            <a:off x="9686781" y="350597"/>
            <a:ext cx="400050" cy="390525"/>
          </a:xfrm>
          <a:prstGeom prst="ellipse">
            <a:avLst/>
          </a:prstGeom>
          <a:solidFill>
            <a:srgbClr val="F4A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456A69-3914-4743-A90D-56A01E39B88B}"/>
              </a:ext>
            </a:extLst>
          </p:cNvPr>
          <p:cNvCxnSpPr>
            <a:cxnSpLocks/>
          </p:cNvCxnSpPr>
          <p:nvPr/>
        </p:nvCxnSpPr>
        <p:spPr>
          <a:xfrm>
            <a:off x="2724150" y="6489460"/>
            <a:ext cx="7143750" cy="0"/>
          </a:xfrm>
          <a:prstGeom prst="line">
            <a:avLst/>
          </a:prstGeom>
          <a:ln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05487C-050D-438F-BC14-CF3E66FA60B0}"/>
              </a:ext>
            </a:extLst>
          </p:cNvPr>
          <p:cNvCxnSpPr>
            <a:cxnSpLocks/>
          </p:cNvCxnSpPr>
          <p:nvPr/>
        </p:nvCxnSpPr>
        <p:spPr>
          <a:xfrm>
            <a:off x="6034501" y="80641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E42F08-1647-4A5D-B011-A30AD519A2B5}"/>
              </a:ext>
            </a:extLst>
          </p:cNvPr>
          <p:cNvCxnSpPr>
            <a:cxnSpLocks/>
          </p:cNvCxnSpPr>
          <p:nvPr/>
        </p:nvCxnSpPr>
        <p:spPr>
          <a:xfrm>
            <a:off x="6030152" y="6059424"/>
            <a:ext cx="0" cy="250861"/>
          </a:xfrm>
          <a:prstGeom prst="line">
            <a:avLst/>
          </a:prstGeom>
          <a:ln w="12700">
            <a:solidFill>
              <a:srgbClr val="F4A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D8F20-4510-0581-2F4C-342C8106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7" y="1545688"/>
            <a:ext cx="9560012" cy="38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5168</Words>
  <Application>Microsoft Office PowerPoint</Application>
  <PresentationFormat>Widescreen</PresentationFormat>
  <Paragraphs>962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Arial Black</vt:lpstr>
      <vt:lpstr>Calibri</vt:lpstr>
      <vt:lpstr>Calibri Light</vt:lpstr>
      <vt:lpstr>OPTI</vt:lpstr>
      <vt:lpstr>OPTIGoudy-Text</vt:lpstr>
      <vt:lpstr>Segoe UI Black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HIN NE</cp:lastModifiedBy>
  <cp:revision>45</cp:revision>
  <dcterms:created xsi:type="dcterms:W3CDTF">2021-06-06T00:21:34Z</dcterms:created>
  <dcterms:modified xsi:type="dcterms:W3CDTF">2022-07-15T02:31:36Z</dcterms:modified>
</cp:coreProperties>
</file>